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4" y="2967268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71" y="1805996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водоплавающая птица, птица, клюв, морская чайка&#10;&#10;Автоматически созданное описание">
            <a:extLst>
              <a:ext uri="{FF2B5EF4-FFF2-40B4-BE49-F238E27FC236}">
                <a16:creationId xmlns:a16="http://schemas.microsoft.com/office/drawing/2014/main" id="{A53EC780-32F7-1E46-1D99-A4ABFE43BD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6" y="4433972"/>
            <a:ext cx="1426921" cy="14269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7" y="269518"/>
            <a:ext cx="5342785" cy="5438192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6810" y="2796043"/>
            <a:ext cx="223837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2024-07-21T13:02:00Z</dcterms:created>
  <dcterms:modified xsi:type="dcterms:W3CDTF">2024-11-20T12:12:51Z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