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F894881-105F-05BB-7B14-367F2ABCC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27" y="5025287"/>
            <a:ext cx="1528274" cy="1528274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886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E4F1C-188D-4382-8FCC-DF7A6EC5A96D}"/>
</file>

<file path=customXml/itemProps2.xml><?xml version="1.0" encoding="utf-8"?>
<ds:datastoreItem xmlns:ds="http://schemas.openxmlformats.org/officeDocument/2006/customXml" ds:itemID="{25F6DF25-2EBC-4B32-8073-505856716103}"/>
</file>

<file path=customXml/itemProps3.xml><?xml version="1.0" encoding="utf-8"?>
<ds:datastoreItem xmlns:ds="http://schemas.openxmlformats.org/officeDocument/2006/customXml" ds:itemID="{89C39E73-A61C-437F-8693-08E295527B41}"/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30</cp:revision>
  <dcterms:created xsi:type="dcterms:W3CDTF">2024-03-12T10:01:52Z</dcterms:created>
  <dcterms:modified xsi:type="dcterms:W3CDTF">2024-12-12T23:51:48Z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