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6.svg"/><Relationship Id="rId19" Type="http://schemas.openxmlformats.org/officeDocument/2006/relationships/image" Target="../media/image15.png"/><Relationship Id="rId20" Type="http://schemas.openxmlformats.org/officeDocument/2006/relationships/image" Target="../media/image18.svg"/><Relationship Id="rId21" Type="http://schemas.openxmlformats.org/officeDocument/2006/relationships/image" Target="../media/image16.png"/><Relationship Id="rId22" Type="http://schemas.openxmlformats.org/officeDocument/2006/relationships/image" Target="../media/image20.sv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23.svg"/><Relationship Id="rId26" Type="http://schemas.openxmlformats.org/officeDocument/2006/relationships/image" Target="../media/image19.png"/><Relationship Id="rId27" Type="http://schemas.openxmlformats.org/officeDocument/2006/relationships/image" Target="../media/image25.svg"/><Relationship Id="rId28" Type="http://schemas.openxmlformats.org/officeDocument/2006/relationships/image" Target="../media/image20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1449" y="3812627"/>
            <a:ext cx="28670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