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33AD191-552E-4BD6-B8C6-0C4581EE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70105" y="2032351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776232" y="2035960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5090" y="1905981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684315" y="185811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204566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511" y="194914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38229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76" y="1220745"/>
            <a:ext cx="3176918" cy="3202503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441" y="828675"/>
            <a:ext cx="3676649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5508 0.43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6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17682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6028 0.4537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22685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2024-04-20T11:20:11Z</dcterms:created>
  <dcterms:modified xsi:type="dcterms:W3CDTF">2024-04-28T19:38:27Z</dcterms:modified>
</cp:coreProperties>
</file>