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media/image18.svg" ContentType="image/svg+xml"/>
  <Override PartName="/ppt/media/image20.svg" ContentType="image/svg+xml"/>
  <Override PartName="/ppt/media/image23.svg" ContentType="image/svg+xml"/>
  <Override PartName="/ppt/media/image2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2" d="100"/>
          <a:sy n="62" d="100"/>
        </p:scale>
        <p:origin x="804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14.08.2024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sv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6.svg"/><Relationship Id="rId19" Type="http://schemas.openxmlformats.org/officeDocument/2006/relationships/image" Target="../media/image15.png"/><Relationship Id="rId20" Type="http://schemas.openxmlformats.org/officeDocument/2006/relationships/image" Target="../media/image18.svg"/><Relationship Id="rId21" Type="http://schemas.openxmlformats.org/officeDocument/2006/relationships/image" Target="../media/image16.png"/><Relationship Id="rId22" Type="http://schemas.openxmlformats.org/officeDocument/2006/relationships/image" Target="../media/image20.svg"/><Relationship Id="rId23" Type="http://schemas.openxmlformats.org/officeDocument/2006/relationships/image" Target="../media/image17.png"/><Relationship Id="rId24" Type="http://schemas.openxmlformats.org/officeDocument/2006/relationships/image" Target="../media/image18.png"/><Relationship Id="rId25" Type="http://schemas.openxmlformats.org/officeDocument/2006/relationships/image" Target="../media/image23.svg"/><Relationship Id="rId26" Type="http://schemas.openxmlformats.org/officeDocument/2006/relationships/image" Target="../media/image19.png"/><Relationship Id="rId27" Type="http://schemas.openxmlformats.org/officeDocument/2006/relationships/image" Target="../media/image25.svg"/><Relationship Id="rId28" Type="http://schemas.openxmlformats.org/officeDocument/2006/relationships/image" Target="../media/image20.png"/><Relationship Id="rId2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A0ACBA6-AFBB-00F3-E467-93AE006EB0CB}"/>
              </a:ext>
            </a:extLst>
          </p:cNvPr>
          <p:cNvGrpSpPr/>
          <p:nvPr/>
        </p:nvGrpSpPr>
        <p:grpSpPr>
          <a:xfrm>
            <a:off x="4001024" y="5108173"/>
            <a:ext cx="1371600" cy="1352870"/>
            <a:chOff x="6945275" y="5089315"/>
            <a:chExt cx="1371600" cy="1352870"/>
          </a:xfrm>
        </p:grpSpPr>
        <p:grpSp>
          <p:nvGrpSpPr>
            <p:cNvPr id="77" name="Группа 76">
              <a:extLst>
                <a:ext uri="{FF2B5EF4-FFF2-40B4-BE49-F238E27FC236}">
                  <a16:creationId xmlns:a16="http://schemas.microsoft.com/office/drawing/2014/main" id="{F2BBAEB3-2949-99DA-39EB-453E077BA96D}"/>
                </a:ext>
              </a:extLst>
            </p:cNvPr>
            <p:cNvGrpSpPr/>
            <p:nvPr/>
          </p:nvGrpSpPr>
          <p:grpSpPr>
            <a:xfrm>
              <a:off x="6945275" y="5089315"/>
              <a:ext cx="1371600" cy="1352870"/>
              <a:chOff x="7386189" y="5089315"/>
              <a:chExt cx="1371600" cy="1352870"/>
            </a:xfrm>
          </p:grpSpPr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6209E15D-77CB-461A-8B2A-91DFC1C88062}"/>
                  </a:ext>
                </a:extLst>
              </p:cNvPr>
              <p:cNvSpPr/>
              <p:nvPr/>
            </p:nvSpPr>
            <p:spPr>
              <a:xfrm>
                <a:off x="7386189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CECE4A9-AA53-E938-6E22-A732B436D6F5}"/>
                  </a:ext>
                </a:extLst>
              </p:cNvPr>
              <p:cNvSpPr txBox="1"/>
              <p:nvPr/>
            </p:nvSpPr>
            <p:spPr>
              <a:xfrm>
                <a:off x="7664739" y="6013450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0" name="Рисунок 109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91666A45-45C1-E6AC-2979-08555AAEF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373" y="5091276"/>
              <a:ext cx="1103007" cy="1103007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C051934-6D6C-9835-F4C5-FD4D3718B1C2}"/>
              </a:ext>
            </a:extLst>
          </p:cNvPr>
          <p:cNvGrpSpPr/>
          <p:nvPr/>
        </p:nvGrpSpPr>
        <p:grpSpPr>
          <a:xfrm>
            <a:off x="259728" y="271130"/>
            <a:ext cx="1371600" cy="1352870"/>
            <a:chOff x="4120528" y="250615"/>
            <a:chExt cx="1371600" cy="1352870"/>
          </a:xfrm>
        </p:grpSpPr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05BF5FA8-C9A9-6FF2-C0CA-7B4B151D940F}"/>
                </a:ext>
              </a:extLst>
            </p:cNvPr>
            <p:cNvGrpSpPr/>
            <p:nvPr/>
          </p:nvGrpSpPr>
          <p:grpSpPr>
            <a:xfrm>
              <a:off x="4120528" y="250615"/>
              <a:ext cx="1371600" cy="1352870"/>
              <a:chOff x="5845915" y="250615"/>
              <a:chExt cx="1371600" cy="135287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2800C681-A286-1692-140D-1835C5EE8A6E}"/>
                  </a:ext>
                </a:extLst>
              </p:cNvPr>
              <p:cNvSpPr/>
              <p:nvPr/>
            </p:nvSpPr>
            <p:spPr>
              <a:xfrm>
                <a:off x="5845915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D5C25D3-3FF2-82C5-0541-0446C98E9EC4}"/>
                  </a:ext>
                </a:extLst>
              </p:cNvPr>
              <p:cNvSpPr txBox="1"/>
              <p:nvPr/>
            </p:nvSpPr>
            <p:spPr>
              <a:xfrm>
                <a:off x="6107860" y="1197073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E5B5F72-F391-9897-0B95-D34F0453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9546" y="250615"/>
              <a:ext cx="1103007" cy="1103007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F276D9AE-57BE-1DB5-A507-FC9BF6529C6F}"/>
              </a:ext>
            </a:extLst>
          </p:cNvPr>
          <p:cNvGrpSpPr/>
          <p:nvPr/>
        </p:nvGrpSpPr>
        <p:grpSpPr>
          <a:xfrm>
            <a:off x="2562899" y="5086114"/>
            <a:ext cx="1371600" cy="1362397"/>
            <a:chOff x="5539753" y="5079788"/>
            <a:chExt cx="1371600" cy="1362397"/>
          </a:xfrm>
        </p:grpSpPr>
        <p:grpSp>
          <p:nvGrpSpPr>
            <p:cNvPr id="76" name="Группа 75">
              <a:extLst>
                <a:ext uri="{FF2B5EF4-FFF2-40B4-BE49-F238E27FC236}">
                  <a16:creationId xmlns:a16="http://schemas.microsoft.com/office/drawing/2014/main" id="{D6A854AE-F877-7722-4236-27B771E73971}"/>
                </a:ext>
              </a:extLst>
            </p:cNvPr>
            <p:cNvGrpSpPr/>
            <p:nvPr/>
          </p:nvGrpSpPr>
          <p:grpSpPr>
            <a:xfrm>
              <a:off x="5539753" y="5089315"/>
              <a:ext cx="1371600" cy="1352870"/>
              <a:chOff x="5845915" y="5089315"/>
              <a:chExt cx="1371600" cy="1352870"/>
            </a:xfrm>
          </p:grpSpPr>
          <p:sp>
            <p:nvSpPr>
              <p:cNvPr id="25" name="Прямоугольник: скругленные углы 24">
                <a:extLst>
                  <a:ext uri="{FF2B5EF4-FFF2-40B4-BE49-F238E27FC236}">
                    <a16:creationId xmlns:a16="http://schemas.microsoft.com/office/drawing/2014/main" id="{8D87BFF2-EE53-BE54-C7D5-93769E0416E5}"/>
                  </a:ext>
                </a:extLst>
              </p:cNvPr>
              <p:cNvSpPr/>
              <p:nvPr/>
            </p:nvSpPr>
            <p:spPr>
              <a:xfrm>
                <a:off x="5845915" y="50893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57CA049-187C-1C60-2385-77D9AB10771F}"/>
                  </a:ext>
                </a:extLst>
              </p:cNvPr>
              <p:cNvSpPr txBox="1"/>
              <p:nvPr/>
            </p:nvSpPr>
            <p:spPr>
              <a:xfrm>
                <a:off x="6126867" y="6016625"/>
                <a:ext cx="8130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3" name="Рисунок 11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3B85B1C2-95A5-E8B5-A51B-BBF44C47D1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049" y="5079788"/>
              <a:ext cx="1103007" cy="1103007"/>
            </a:xfrm>
            <a:prstGeom prst="rect">
              <a:avLst/>
            </a:prstGeom>
          </p:spPr>
        </p:pic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DA97914D-3E4F-67EE-ECF4-03F464E20D35}"/>
              </a:ext>
            </a:extLst>
          </p:cNvPr>
          <p:cNvGrpSpPr/>
          <p:nvPr/>
        </p:nvGrpSpPr>
        <p:grpSpPr>
          <a:xfrm>
            <a:off x="1665250" y="271130"/>
            <a:ext cx="1371600" cy="1352870"/>
            <a:chOff x="5526050" y="250615"/>
            <a:chExt cx="1371600" cy="1352870"/>
          </a:xfrm>
        </p:grpSpPr>
        <p:grpSp>
          <p:nvGrpSpPr>
            <p:cNvPr id="68" name="Группа 67">
              <a:extLst>
                <a:ext uri="{FF2B5EF4-FFF2-40B4-BE49-F238E27FC236}">
                  <a16:creationId xmlns:a16="http://schemas.microsoft.com/office/drawing/2014/main" id="{B51F21BA-E88F-83C3-96A6-6399376CE6C8}"/>
                </a:ext>
              </a:extLst>
            </p:cNvPr>
            <p:cNvGrpSpPr/>
            <p:nvPr/>
          </p:nvGrpSpPr>
          <p:grpSpPr>
            <a:xfrm>
              <a:off x="5526050" y="250615"/>
              <a:ext cx="1371600" cy="1352870"/>
              <a:chOff x="7386189" y="250615"/>
              <a:chExt cx="1371600" cy="1352870"/>
            </a:xfrm>
          </p:grpSpPr>
          <p:sp>
            <p:nvSpPr>
              <p:cNvPr id="3" name="Прямоугольник: скругленные углы 2">
                <a:extLst>
                  <a:ext uri="{FF2B5EF4-FFF2-40B4-BE49-F238E27FC236}">
                    <a16:creationId xmlns:a16="http://schemas.microsoft.com/office/drawing/2014/main" id="{161A972C-5284-802B-555B-1291B48410C6}"/>
                  </a:ext>
                </a:extLst>
              </p:cNvPr>
              <p:cNvSpPr/>
              <p:nvPr/>
            </p:nvSpPr>
            <p:spPr>
              <a:xfrm>
                <a:off x="7386189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3DCFA62-56B3-1A34-DE20-D612413FD965}"/>
                  </a:ext>
                </a:extLst>
              </p:cNvPr>
              <p:cNvSpPr txBox="1"/>
              <p:nvPr/>
            </p:nvSpPr>
            <p:spPr>
              <a:xfrm>
                <a:off x="7657752" y="1193848"/>
                <a:ext cx="80663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маме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4" name="Рисунок 113" descr="Изображение выглядит как мультфильм, графическая вставка, зарисов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9831EE6-3D35-7791-FA76-4F1EE477632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1440" y="251127"/>
              <a:ext cx="1103007" cy="1103007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1B2103BC-8E35-D127-59BE-01BC73D0EC93}"/>
              </a:ext>
            </a:extLst>
          </p:cNvPr>
          <p:cNvGrpSpPr/>
          <p:nvPr/>
        </p:nvGrpSpPr>
        <p:grpSpPr>
          <a:xfrm>
            <a:off x="1665250" y="1884030"/>
            <a:ext cx="1371600" cy="1352870"/>
            <a:chOff x="5526050" y="1863515"/>
            <a:chExt cx="1371600" cy="1352870"/>
          </a:xfrm>
        </p:grpSpPr>
        <p:grpSp>
          <p:nvGrpSpPr>
            <p:cNvPr id="71" name="Группа 70">
              <a:extLst>
                <a:ext uri="{FF2B5EF4-FFF2-40B4-BE49-F238E27FC236}">
                  <a16:creationId xmlns:a16="http://schemas.microsoft.com/office/drawing/2014/main" id="{505FE577-6C7F-84BC-4C00-1B4E74324F1F}"/>
                </a:ext>
              </a:extLst>
            </p:cNvPr>
            <p:cNvGrpSpPr/>
            <p:nvPr/>
          </p:nvGrpSpPr>
          <p:grpSpPr>
            <a:xfrm>
              <a:off x="5526050" y="1863515"/>
              <a:ext cx="1371600" cy="1352870"/>
              <a:chOff x="7386189" y="1863515"/>
              <a:chExt cx="1371600" cy="135287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843679D1-AED6-5220-667B-C98C6A780AF5}"/>
                  </a:ext>
                </a:extLst>
              </p:cNvPr>
              <p:cNvSpPr/>
              <p:nvPr/>
            </p:nvSpPr>
            <p:spPr>
              <a:xfrm>
                <a:off x="7386189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C7AFC63-BBEE-8C03-3682-F6EA17436B50}"/>
                  </a:ext>
                </a:extLst>
              </p:cNvPr>
              <p:cNvSpPr txBox="1"/>
              <p:nvPr/>
            </p:nvSpPr>
            <p:spPr>
              <a:xfrm>
                <a:off x="7511579" y="2794728"/>
                <a:ext cx="1120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вымы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16" name="Рисунок 115" descr="Протекающий кран со сплошной заливкой">
              <a:extLst>
                <a:ext uri="{FF2B5EF4-FFF2-40B4-BE49-F238E27FC236}">
                  <a16:creationId xmlns:a16="http://schemas.microsoft.com/office/drawing/2014/main" id="{BFED5A97-8C2A-1771-2816-386AC6B9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5704448" y="2031146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ACD6547-C885-165C-15FA-731C985DAA27}"/>
              </a:ext>
            </a:extLst>
          </p:cNvPr>
          <p:cNvGrpSpPr/>
          <p:nvPr/>
        </p:nvGrpSpPr>
        <p:grpSpPr>
          <a:xfrm>
            <a:off x="7950025" y="1871452"/>
            <a:ext cx="1371600" cy="1352870"/>
            <a:chOff x="4777753" y="3476415"/>
            <a:chExt cx="1371600" cy="1352870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07799359-DE40-6799-4CF7-DC5688D2478E}"/>
                </a:ext>
              </a:extLst>
            </p:cNvPr>
            <p:cNvGrpSpPr/>
            <p:nvPr/>
          </p:nvGrpSpPr>
          <p:grpSpPr>
            <a:xfrm>
              <a:off x="4777753" y="3476415"/>
              <a:ext cx="1371600" cy="1352870"/>
              <a:chOff x="5845915" y="3476415"/>
              <a:chExt cx="1371600" cy="1352870"/>
            </a:xfrm>
          </p:grpSpPr>
          <p:sp>
            <p:nvSpPr>
              <p:cNvPr id="19" name="Прямоугольник: скругленные углы 18">
                <a:extLst>
                  <a:ext uri="{FF2B5EF4-FFF2-40B4-BE49-F238E27FC236}">
                    <a16:creationId xmlns:a16="http://schemas.microsoft.com/office/drawing/2014/main" id="{BD2ECA31-C667-D18E-52C2-376F5F31F856}"/>
                  </a:ext>
                </a:extLst>
              </p:cNvPr>
              <p:cNvSpPr/>
              <p:nvPr/>
            </p:nvSpPr>
            <p:spPr>
              <a:xfrm>
                <a:off x="5845915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B432640-9434-9158-982A-43784E1001BD}"/>
                  </a:ext>
                </a:extLst>
              </p:cNvPr>
              <p:cNvSpPr txBox="1"/>
              <p:nvPr/>
            </p:nvSpPr>
            <p:spPr>
              <a:xfrm>
                <a:off x="6071232" y="4419648"/>
                <a:ext cx="94987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кошку.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18" name="Рисунок 117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1A801A74-FE9B-0DFA-EF1B-83B95A06D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6330" y="3552636"/>
              <a:ext cx="983353" cy="983353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A88CAD4-FAE5-56B4-269E-832E29563630}"/>
              </a:ext>
            </a:extLst>
          </p:cNvPr>
          <p:cNvGrpSpPr/>
          <p:nvPr/>
        </p:nvGrpSpPr>
        <p:grpSpPr>
          <a:xfrm>
            <a:off x="5038565" y="1886497"/>
            <a:ext cx="1371600" cy="1352870"/>
            <a:chOff x="8327651" y="1853988"/>
            <a:chExt cx="1371600" cy="1352870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D1930682-9F11-2DB7-9471-C1692AD131EE}"/>
                </a:ext>
              </a:extLst>
            </p:cNvPr>
            <p:cNvGrpSpPr/>
            <p:nvPr/>
          </p:nvGrpSpPr>
          <p:grpSpPr>
            <a:xfrm>
              <a:off x="8327651" y="1853988"/>
              <a:ext cx="1371600" cy="1352870"/>
              <a:chOff x="8926463" y="1863515"/>
              <a:chExt cx="1371600" cy="1352870"/>
            </a:xfrm>
          </p:grpSpPr>
          <p:sp>
            <p:nvSpPr>
              <p:cNvPr id="53" name="Прямоугольник: скругленные углы 52">
                <a:extLst>
                  <a:ext uri="{FF2B5EF4-FFF2-40B4-BE49-F238E27FC236}">
                    <a16:creationId xmlns:a16="http://schemas.microsoft.com/office/drawing/2014/main" id="{8009CC22-C860-5CEC-5766-262EE7CD94CC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D99A5022-3B65-D99E-CA99-CCA4741AE34B}"/>
                  </a:ext>
                </a:extLst>
              </p:cNvPr>
              <p:cNvSpPr txBox="1"/>
              <p:nvPr/>
            </p:nvSpPr>
            <p:spPr>
              <a:xfrm>
                <a:off x="8982600" y="2801230"/>
                <a:ext cx="12579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оком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0" name="Рисунок 119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BDDE3E2E-0F16-5A88-44D6-51C572ABD2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2064" y="1916782"/>
              <a:ext cx="723011" cy="967065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79B26973-D58E-8925-852C-E634A39C55A6}"/>
              </a:ext>
            </a:extLst>
          </p:cNvPr>
          <p:cNvGrpSpPr/>
          <p:nvPr/>
        </p:nvGrpSpPr>
        <p:grpSpPr>
          <a:xfrm>
            <a:off x="7025209" y="214301"/>
            <a:ext cx="1408581" cy="1466528"/>
            <a:chOff x="9699251" y="117903"/>
            <a:chExt cx="1408581" cy="1466528"/>
          </a:xfrm>
        </p:grpSpPr>
        <p:grpSp>
          <p:nvGrpSpPr>
            <p:cNvPr id="63" name="Группа 62">
              <a:extLst>
                <a:ext uri="{FF2B5EF4-FFF2-40B4-BE49-F238E27FC236}">
                  <a16:creationId xmlns:a16="http://schemas.microsoft.com/office/drawing/2014/main" id="{806A65C6-310D-CC59-8214-610BC94624ED}"/>
                </a:ext>
              </a:extLst>
            </p:cNvPr>
            <p:cNvGrpSpPr/>
            <p:nvPr/>
          </p:nvGrpSpPr>
          <p:grpSpPr>
            <a:xfrm>
              <a:off x="9736232" y="231561"/>
              <a:ext cx="1371600" cy="1352870"/>
              <a:chOff x="8926463" y="250615"/>
              <a:chExt cx="1371600" cy="1352870"/>
            </a:xfrm>
          </p:grpSpPr>
          <p:sp>
            <p:nvSpPr>
              <p:cNvPr id="66" name="Прямоугольник: скругленные углы 65">
                <a:extLst>
                  <a:ext uri="{FF2B5EF4-FFF2-40B4-BE49-F238E27FC236}">
                    <a16:creationId xmlns:a16="http://schemas.microsoft.com/office/drawing/2014/main" id="{7779D953-437C-495F-2934-2BDAFFF81BA1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6DBF54D-B030-832A-1FB5-E0316FEC3732}"/>
                  </a:ext>
                </a:extLst>
              </p:cNvPr>
              <p:cNvSpPr txBox="1"/>
              <p:nvPr/>
            </p:nvSpPr>
            <p:spPr>
              <a:xfrm>
                <a:off x="8949504" y="1190409"/>
                <a:ext cx="13456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оскала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2" name="Рисунок 121" descr="Изображение выглядит как вода, рисунок, плавание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2823BF7A-FEB2-82B2-198F-3AEE63C8C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9251" y="117903"/>
              <a:ext cx="1369502" cy="1369502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405E7A93-7BE6-EBEF-1BB9-7F6CD1A7FA07}"/>
              </a:ext>
            </a:extLst>
          </p:cNvPr>
          <p:cNvGrpSpPr/>
          <p:nvPr/>
        </p:nvGrpSpPr>
        <p:grpSpPr>
          <a:xfrm>
            <a:off x="3061149" y="1884030"/>
            <a:ext cx="1371600" cy="1352870"/>
            <a:chOff x="6921949" y="1863515"/>
            <a:chExt cx="1371600" cy="1352870"/>
          </a:xfrm>
        </p:grpSpPr>
        <p:grpSp>
          <p:nvGrpSpPr>
            <p:cNvPr id="72" name="Группа 71">
              <a:extLst>
                <a:ext uri="{FF2B5EF4-FFF2-40B4-BE49-F238E27FC236}">
                  <a16:creationId xmlns:a16="http://schemas.microsoft.com/office/drawing/2014/main" id="{C6B6B1DC-26BD-2C5E-F5B5-3562981B6722}"/>
                </a:ext>
              </a:extLst>
            </p:cNvPr>
            <p:cNvGrpSpPr/>
            <p:nvPr/>
          </p:nvGrpSpPr>
          <p:grpSpPr>
            <a:xfrm>
              <a:off x="6921949" y="1863515"/>
              <a:ext cx="1371600" cy="1352870"/>
              <a:chOff x="8926463" y="1863515"/>
              <a:chExt cx="1371600" cy="135287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53FA6189-3A0F-E4BC-72A8-7816085C754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74812AA-B73F-8081-0AB7-1E9D98593A14}"/>
                  </a:ext>
                </a:extLst>
              </p:cNvPr>
              <p:cNvSpPr txBox="1"/>
              <p:nvPr/>
            </p:nvSpPr>
            <p:spPr>
              <a:xfrm>
                <a:off x="9057081" y="2794728"/>
                <a:ext cx="118154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и 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ожки.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4" name="Рисунок 123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86C9CA9F-5D7E-A9CA-C679-40AE2AD09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9663" y="1883431"/>
              <a:ext cx="941547" cy="941547"/>
            </a:xfrm>
            <a:prstGeom prst="rect">
              <a:avLst/>
            </a:prstGeom>
          </p:spPr>
        </p:pic>
        <p:pic>
          <p:nvPicPr>
            <p:cNvPr id="125" name="Рисунок 124" descr="Изображение выглядит как посуда, ложка, Кухонная утварь, столовое серебро&#10;&#10;Автоматически созданное описание">
              <a:extLst>
                <a:ext uri="{FF2B5EF4-FFF2-40B4-BE49-F238E27FC236}">
                  <a16:creationId xmlns:a16="http://schemas.microsoft.com/office/drawing/2014/main" id="{6F3A4761-35DF-4D81-1A7B-C8555674D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2063" y="2035831"/>
              <a:ext cx="941547" cy="941547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665B22D-A781-BFE9-03A2-073477678E02}"/>
              </a:ext>
            </a:extLst>
          </p:cNvPr>
          <p:cNvGrpSpPr/>
          <p:nvPr/>
        </p:nvGrpSpPr>
        <p:grpSpPr>
          <a:xfrm>
            <a:off x="4001042" y="3520918"/>
            <a:ext cx="1371600" cy="1352870"/>
            <a:chOff x="7579174" y="3476415"/>
            <a:chExt cx="1371600" cy="1352870"/>
          </a:xfrm>
        </p:grpSpPr>
        <p:grpSp>
          <p:nvGrpSpPr>
            <p:cNvPr id="75" name="Группа 74">
              <a:extLst>
                <a:ext uri="{FF2B5EF4-FFF2-40B4-BE49-F238E27FC236}">
                  <a16:creationId xmlns:a16="http://schemas.microsoft.com/office/drawing/2014/main" id="{60379955-85AF-2FD4-B2E6-A717A85FE01C}"/>
                </a:ext>
              </a:extLst>
            </p:cNvPr>
            <p:cNvGrpSpPr/>
            <p:nvPr/>
          </p:nvGrpSpPr>
          <p:grpSpPr>
            <a:xfrm>
              <a:off x="7579174" y="3476415"/>
              <a:ext cx="1371600" cy="1352870"/>
              <a:chOff x="8926463" y="3476415"/>
              <a:chExt cx="1371600" cy="1352870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261C98E8-2945-CC39-1C9C-BED941887BE8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567F340-0D7D-2B5D-3F00-61E7BEDD1C5E}"/>
                  </a:ext>
                </a:extLst>
              </p:cNvPr>
              <p:cNvSpPr txBox="1"/>
              <p:nvPr/>
            </p:nvSpPr>
            <p:spPr>
              <a:xfrm>
                <a:off x="8998222" y="4419648"/>
                <a:ext cx="12575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метё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кой</a:t>
                </a:r>
                <a:endParaRPr lang="ru-UA" sz="2000" b="1" dirty="0"/>
              </a:p>
            </p:txBody>
          </p:sp>
        </p:grpSp>
        <p:pic>
          <p:nvPicPr>
            <p:cNvPr id="127" name="Рисунок 126" descr="Изображение выглядит как инструмент, метла&#10;&#10;Автоматически созданное описание">
              <a:extLst>
                <a:ext uri="{FF2B5EF4-FFF2-40B4-BE49-F238E27FC236}">
                  <a16:creationId xmlns:a16="http://schemas.microsoft.com/office/drawing/2014/main" id="{3B5D889C-79B6-D49A-A556-06538DA865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384" y="3491554"/>
              <a:ext cx="1019085" cy="101908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09D5367-DD79-8E34-DE5A-65C2509E9416}"/>
              </a:ext>
            </a:extLst>
          </p:cNvPr>
          <p:cNvGrpSpPr/>
          <p:nvPr/>
        </p:nvGrpSpPr>
        <p:grpSpPr>
          <a:xfrm>
            <a:off x="5631494" y="341746"/>
            <a:ext cx="1389419" cy="1352870"/>
            <a:chOff x="8323355" y="241088"/>
            <a:chExt cx="1389419" cy="1352870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A1C02DF1-947D-B869-88EC-2106CD616568}"/>
                </a:ext>
              </a:extLst>
            </p:cNvPr>
            <p:cNvGrpSpPr/>
            <p:nvPr/>
          </p:nvGrpSpPr>
          <p:grpSpPr>
            <a:xfrm>
              <a:off x="8323355" y="241088"/>
              <a:ext cx="1389419" cy="1352870"/>
              <a:chOff x="8922167" y="250615"/>
              <a:chExt cx="1389419" cy="1352870"/>
            </a:xfrm>
          </p:grpSpPr>
          <p:sp>
            <p:nvSpPr>
              <p:cNvPr id="24" name="Прямоугольник: скругленные углы 23">
                <a:extLst>
                  <a:ext uri="{FF2B5EF4-FFF2-40B4-BE49-F238E27FC236}">
                    <a16:creationId xmlns:a16="http://schemas.microsoft.com/office/drawing/2014/main" id="{352E7B72-2A8A-FE86-FDF7-8492C1DC15BC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D8AA2F-CFB7-6BCB-B96B-F7F006238357}"/>
                  </a:ext>
                </a:extLst>
              </p:cNvPr>
              <p:cNvSpPr txBox="1"/>
              <p:nvPr/>
            </p:nvSpPr>
            <p:spPr>
              <a:xfrm>
                <a:off x="8922167" y="1184321"/>
                <a:ext cx="13894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отенца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29" name="Рисунок 128" descr="Изображение выглядит как мультфильм, игрушка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AC63D2F6-B0DC-2080-ED95-2065371B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144" y="305578"/>
              <a:ext cx="997525" cy="997525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AA13060-BE4C-135E-4411-43611864B73D}"/>
              </a:ext>
            </a:extLst>
          </p:cNvPr>
          <p:cNvGrpSpPr/>
          <p:nvPr/>
        </p:nvGrpSpPr>
        <p:grpSpPr>
          <a:xfrm>
            <a:off x="6475767" y="1882010"/>
            <a:ext cx="1371600" cy="1352870"/>
            <a:chOff x="9736232" y="1844461"/>
            <a:chExt cx="1371600" cy="1352870"/>
          </a:xfrm>
        </p:grpSpPr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38E406E6-45CD-F0C7-0AD0-88F4A22DAA1C}"/>
                </a:ext>
              </a:extLst>
            </p:cNvPr>
            <p:cNvGrpSpPr/>
            <p:nvPr/>
          </p:nvGrpSpPr>
          <p:grpSpPr>
            <a:xfrm>
              <a:off x="9736232" y="1844461"/>
              <a:ext cx="1371600" cy="1352870"/>
              <a:chOff x="8926463" y="1863515"/>
              <a:chExt cx="1371600" cy="1352870"/>
            </a:xfrm>
          </p:grpSpPr>
          <p:sp>
            <p:nvSpPr>
              <p:cNvPr id="102" name="Прямоугольник: скругленные углы 101">
                <a:extLst>
                  <a:ext uri="{FF2B5EF4-FFF2-40B4-BE49-F238E27FC236}">
                    <a16:creationId xmlns:a16="http://schemas.microsoft.com/office/drawing/2014/main" id="{C7C1E939-7B9D-AD05-1B9F-4A42C66C20D7}"/>
                  </a:ext>
                </a:extLst>
              </p:cNvPr>
              <p:cNvSpPr/>
              <p:nvPr/>
            </p:nvSpPr>
            <p:spPr>
              <a:xfrm>
                <a:off x="8926463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BF1A439F-68E3-2C09-AD5D-8B7CA142286C}"/>
                  </a:ext>
                </a:extLst>
              </p:cNvPr>
              <p:cNvSpPr txBox="1"/>
              <p:nvPr/>
            </p:nvSpPr>
            <p:spPr>
              <a:xfrm>
                <a:off x="9180218" y="2808939"/>
                <a:ext cx="86273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1" name="Рисунок 130" descr="Вода со сплошной заливкой">
              <a:extLst>
                <a:ext uri="{FF2B5EF4-FFF2-40B4-BE49-F238E27FC236}">
                  <a16:creationId xmlns:a16="http://schemas.microsoft.com/office/drawing/2014/main" id="{75E080CC-F52B-DC89-41E8-D8253F1BF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xmlns="" r:embed="rId18"/>
                </a:ext>
              </a:extLst>
            </a:blip>
            <a:stretch>
              <a:fillRect/>
            </a:stretch>
          </p:blipFill>
          <p:spPr>
            <a:xfrm>
              <a:off x="9964155" y="196999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3E47130-9CBC-E913-F9CE-2EE9A1AE3515}"/>
              </a:ext>
            </a:extLst>
          </p:cNvPr>
          <p:cNvGrpSpPr/>
          <p:nvPr/>
        </p:nvGrpSpPr>
        <p:grpSpPr>
          <a:xfrm>
            <a:off x="3061149" y="271130"/>
            <a:ext cx="1371600" cy="1352870"/>
            <a:chOff x="6921949" y="250615"/>
            <a:chExt cx="1371600" cy="1352870"/>
          </a:xfrm>
        </p:grpSpPr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B7C01301-C002-F721-5FB2-F50EC00B7EC4}"/>
                </a:ext>
              </a:extLst>
            </p:cNvPr>
            <p:cNvGrpSpPr/>
            <p:nvPr/>
          </p:nvGrpSpPr>
          <p:grpSpPr>
            <a:xfrm>
              <a:off x="6921949" y="250615"/>
              <a:ext cx="1371600" cy="1352870"/>
              <a:chOff x="8926463" y="250615"/>
              <a:chExt cx="1371600" cy="1352870"/>
            </a:xfrm>
          </p:grpSpPr>
          <p:sp>
            <p:nvSpPr>
              <p:cNvPr id="2" name="Прямоугольник: скругленные углы 1">
                <a:extLst>
                  <a:ext uri="{FF2B5EF4-FFF2-40B4-BE49-F238E27FC236}">
                    <a16:creationId xmlns:a16="http://schemas.microsoft.com/office/drawing/2014/main" id="{D2146C60-0E1C-4AFE-070E-CE333C1266AD}"/>
                  </a:ext>
                </a:extLst>
              </p:cNvPr>
              <p:cNvSpPr/>
              <p:nvPr/>
            </p:nvSpPr>
            <p:spPr>
              <a:xfrm>
                <a:off x="8926463" y="2506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DBE5AC-93E8-B12C-73A2-A3D1FC59C553}"/>
                  </a:ext>
                </a:extLst>
              </p:cNvPr>
              <p:cNvSpPr txBox="1"/>
              <p:nvPr/>
            </p:nvSpPr>
            <p:spPr>
              <a:xfrm>
                <a:off x="8957721" y="1184321"/>
                <a:ext cx="13232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 smtClean="0"/>
                  <a:t>помогала,</a:t>
                </a:r>
                <a:endParaRPr lang="ru-UA" sz="20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133" name="Рисунок 132" descr="Уход со сплошной заливкой">
              <a:extLst>
                <a:ext uri="{FF2B5EF4-FFF2-40B4-BE49-F238E27FC236}">
                  <a16:creationId xmlns:a16="http://schemas.microsoft.com/office/drawing/2014/main" id="{9CDBAC1E-1706-7649-5D85-26A4A5CE6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p:blipFill>
          <p:spPr>
            <a:xfrm>
              <a:off x="7150549" y="422049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14FE3DF7-A8FB-A486-CB23-098D585A17CC}"/>
              </a:ext>
            </a:extLst>
          </p:cNvPr>
          <p:cNvGrpSpPr/>
          <p:nvPr/>
        </p:nvGrpSpPr>
        <p:grpSpPr>
          <a:xfrm>
            <a:off x="5410200" y="5125864"/>
            <a:ext cx="1371600" cy="1352870"/>
            <a:chOff x="8341174" y="5089315"/>
            <a:chExt cx="1371600" cy="1352870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2E17863-62E0-D50C-BFD4-C94793B15B72}"/>
                </a:ext>
              </a:extLst>
            </p:cNvPr>
            <p:cNvGrpSpPr/>
            <p:nvPr/>
          </p:nvGrpSpPr>
          <p:grpSpPr>
            <a:xfrm>
              <a:off x="8341174" y="5089315"/>
              <a:ext cx="1371600" cy="1352870"/>
              <a:chOff x="8926463" y="3476415"/>
              <a:chExt cx="1371600" cy="1352870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61B8E198-23FE-31EC-5A40-B01F9A160275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CA817F-0A6D-4488-1E26-CDD690E83A1A}"/>
                  </a:ext>
                </a:extLst>
              </p:cNvPr>
              <p:cNvSpPr txBox="1"/>
              <p:nvPr/>
            </p:nvSpPr>
            <p:spPr>
              <a:xfrm>
                <a:off x="9092483" y="4400550"/>
                <a:ext cx="11219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помог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</a:t>
                </a:r>
                <a:endParaRPr lang="ru-UA" sz="2000" b="1" dirty="0"/>
              </a:p>
            </p:txBody>
          </p:sp>
        </p:grpSp>
        <p:pic>
          <p:nvPicPr>
            <p:cNvPr id="135" name="Рисунок 134" descr="Контур ухмыляющегося лица со сплошной заливкой">
              <a:extLst>
                <a:ext uri="{FF2B5EF4-FFF2-40B4-BE49-F238E27FC236}">
                  <a16:creationId xmlns:a16="http://schemas.microsoft.com/office/drawing/2014/main" id="{BDC3B1CE-07DC-22E0-56A5-21BA14328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tretch>
              <a:fillRect/>
            </a:stretch>
          </p:blipFill>
          <p:spPr>
            <a:xfrm>
              <a:off x="8569774" y="5226006"/>
              <a:ext cx="914400" cy="914400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997E61CA-6AA5-8C4D-5113-ABC21A05F268}"/>
              </a:ext>
            </a:extLst>
          </p:cNvPr>
          <p:cNvGrpSpPr/>
          <p:nvPr/>
        </p:nvGrpSpPr>
        <p:grpSpPr>
          <a:xfrm>
            <a:off x="2556575" y="3520918"/>
            <a:ext cx="1371600" cy="1352870"/>
            <a:chOff x="6183275" y="3476415"/>
            <a:chExt cx="1371600" cy="1352870"/>
          </a:xfrm>
        </p:grpSpPr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A7C83A5F-7D5E-7AD5-61F7-BDF737FF2659}"/>
                </a:ext>
              </a:extLst>
            </p:cNvPr>
            <p:cNvGrpSpPr/>
            <p:nvPr/>
          </p:nvGrpSpPr>
          <p:grpSpPr>
            <a:xfrm>
              <a:off x="6183275" y="3476415"/>
              <a:ext cx="1371600" cy="1352870"/>
              <a:chOff x="7386189" y="3476415"/>
              <a:chExt cx="1371600" cy="1352870"/>
            </a:xfrm>
          </p:grpSpPr>
          <p:sp>
            <p:nvSpPr>
              <p:cNvPr id="18" name="Прямоугольник: скругленные углы 17">
                <a:extLst>
                  <a:ext uri="{FF2B5EF4-FFF2-40B4-BE49-F238E27FC236}">
                    <a16:creationId xmlns:a16="http://schemas.microsoft.com/office/drawing/2014/main" id="{3FCC5AE8-2141-7F74-C343-0BF65B54F822}"/>
                  </a:ext>
                </a:extLst>
              </p:cNvPr>
              <p:cNvSpPr/>
              <p:nvPr/>
            </p:nvSpPr>
            <p:spPr>
              <a:xfrm>
                <a:off x="7386189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EA4E02E-9A16-B6B7-887B-BC8F03F0CDE2}"/>
                  </a:ext>
                </a:extLst>
              </p:cNvPr>
              <p:cNvSpPr txBox="1"/>
              <p:nvPr/>
            </p:nvSpPr>
            <p:spPr>
              <a:xfrm>
                <a:off x="7748469" y="4412439"/>
                <a:ext cx="614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endParaRPr lang="ru-UA" sz="2000" b="1" dirty="0"/>
              </a:p>
            </p:txBody>
          </p:sp>
        </p:grpSp>
        <p:pic>
          <p:nvPicPr>
            <p:cNvPr id="137" name="Рисунок 136" descr="Изображение выглядит как мебель, в помещении, дизайн интерьера, дом&#10;&#10;Автоматически созданное описание">
              <a:extLst>
                <a:ext uri="{FF2B5EF4-FFF2-40B4-BE49-F238E27FC236}">
                  <a16:creationId xmlns:a16="http://schemas.microsoft.com/office/drawing/2014/main" id="{48ABF4D5-533E-D260-723A-3320797B72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4" t="6821" r="13447"/>
            <a:stretch/>
          </p:blipFill>
          <p:spPr>
            <a:xfrm>
              <a:off x="6386563" y="3583875"/>
              <a:ext cx="988469" cy="901566"/>
            </a:xfrm>
            <a:prstGeom prst="rect">
              <a:avLst/>
            </a:prstGeom>
          </p:spPr>
        </p:pic>
        <p:sp>
          <p:nvSpPr>
            <p:cNvPr id="140" name="Стрелка: вниз 139">
              <a:extLst>
                <a:ext uri="{FF2B5EF4-FFF2-40B4-BE49-F238E27FC236}">
                  <a16:creationId xmlns:a16="http://schemas.microsoft.com/office/drawing/2014/main" id="{742E557B-CF3A-A2FC-1FA8-73FFD6506655}"/>
                </a:ext>
              </a:extLst>
            </p:cNvPr>
            <p:cNvSpPr/>
            <p:nvPr/>
          </p:nvSpPr>
          <p:spPr>
            <a:xfrm>
              <a:off x="6737762" y="3815901"/>
              <a:ext cx="262625" cy="53886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856F480A-EECE-0C00-3732-7BA6EFD62779}"/>
              </a:ext>
            </a:extLst>
          </p:cNvPr>
          <p:cNvGrpSpPr/>
          <p:nvPr/>
        </p:nvGrpSpPr>
        <p:grpSpPr>
          <a:xfrm>
            <a:off x="5421448" y="3519783"/>
            <a:ext cx="1371600" cy="1355139"/>
            <a:chOff x="8984876" y="3464619"/>
            <a:chExt cx="1371600" cy="1355139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809E38D-217E-662A-48C5-895222CF9DF6}"/>
                </a:ext>
              </a:extLst>
            </p:cNvPr>
            <p:cNvGrpSpPr/>
            <p:nvPr/>
          </p:nvGrpSpPr>
          <p:grpSpPr>
            <a:xfrm>
              <a:off x="8984876" y="3466888"/>
              <a:ext cx="1371600" cy="1352870"/>
              <a:chOff x="8926463" y="3476415"/>
              <a:chExt cx="1371600" cy="1352870"/>
            </a:xfrm>
          </p:grpSpPr>
          <p:sp>
            <p:nvSpPr>
              <p:cNvPr id="33" name="Прямоугольник: скругленные углы 32">
                <a:extLst>
                  <a:ext uri="{FF2B5EF4-FFF2-40B4-BE49-F238E27FC236}">
                    <a16:creationId xmlns:a16="http://schemas.microsoft.com/office/drawing/2014/main" id="{44B4E274-DC9F-A7F6-1AC9-D1E042B78EF3}"/>
                  </a:ext>
                </a:extLst>
              </p:cNvPr>
              <p:cNvSpPr/>
              <p:nvPr/>
            </p:nvSpPr>
            <p:spPr>
              <a:xfrm>
                <a:off x="8926463" y="34764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606881-703C-9254-DC9B-2B0478C38C19}"/>
                  </a:ext>
                </a:extLst>
              </p:cNvPr>
              <p:cNvSpPr txBox="1"/>
              <p:nvPr/>
            </p:nvSpPr>
            <p:spPr>
              <a:xfrm>
                <a:off x="9009736" y="4419648"/>
                <a:ext cx="126259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подме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а,</a:t>
                </a:r>
                <a:endParaRPr lang="ru-UA" sz="2000" b="1" dirty="0"/>
              </a:p>
            </p:txBody>
          </p:sp>
        </p:grpSp>
        <p:pic>
          <p:nvPicPr>
            <p:cNvPr id="142" name="Рисунок 141" descr="Швабра и ведро со сплошной заливкой">
              <a:extLst>
                <a:ext uri="{FF2B5EF4-FFF2-40B4-BE49-F238E27FC236}">
                  <a16:creationId xmlns:a16="http://schemas.microsoft.com/office/drawing/2014/main" id="{CF562C99-E86E-3307-8E2D-D27B8A05C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xmlns="" r:embed="rId25"/>
                </a:ext>
              </a:extLst>
            </a:blip>
            <a:stretch>
              <a:fillRect/>
            </a:stretch>
          </p:blipFill>
          <p:spPr>
            <a:xfrm>
              <a:off x="9093419" y="3464619"/>
              <a:ext cx="1071370" cy="1071370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25FAE3F-81FD-166B-7A17-FB00F8E0DE49}"/>
              </a:ext>
            </a:extLst>
          </p:cNvPr>
          <p:cNvGrpSpPr/>
          <p:nvPr/>
        </p:nvGrpSpPr>
        <p:grpSpPr>
          <a:xfrm>
            <a:off x="259728" y="1884030"/>
            <a:ext cx="1371600" cy="1352870"/>
            <a:chOff x="4120528" y="1863515"/>
            <a:chExt cx="1371600" cy="1352870"/>
          </a:xfrm>
        </p:grpSpPr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7DC31106-D96D-E0F8-E580-F6303FE21DD8}"/>
                </a:ext>
              </a:extLst>
            </p:cNvPr>
            <p:cNvGrpSpPr/>
            <p:nvPr/>
          </p:nvGrpSpPr>
          <p:grpSpPr>
            <a:xfrm>
              <a:off x="4120528" y="1863515"/>
              <a:ext cx="1371600" cy="1352870"/>
              <a:chOff x="5845915" y="1863515"/>
              <a:chExt cx="1371600" cy="1352870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772658F6-DD8B-9E4F-986C-FC6B14A5C79B}"/>
                  </a:ext>
                </a:extLst>
              </p:cNvPr>
              <p:cNvSpPr/>
              <p:nvPr/>
            </p:nvSpPr>
            <p:spPr>
              <a:xfrm>
                <a:off x="5845915" y="1863515"/>
                <a:ext cx="1371600" cy="1352870"/>
              </a:xfrm>
              <a:prstGeom prst="roundRect">
                <a:avLst/>
              </a:prstGeom>
              <a:solidFill>
                <a:schemeClr val="l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 dirty="0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AECDB73-8E31-919E-8302-42FB47761CF3}"/>
                  </a:ext>
                </a:extLst>
              </p:cNvPr>
              <p:cNvSpPr txBox="1"/>
              <p:nvPr/>
            </p:nvSpPr>
            <p:spPr>
              <a:xfrm>
                <a:off x="6093934" y="2806748"/>
                <a:ext cx="8755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b="1" dirty="0"/>
                  <a:t>Ви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>л</a:t>
                </a:r>
                <a:r>
                  <a:rPr lang="ru-RU" sz="2000" b="1" dirty="0"/>
                  <a:t>ки</a:t>
                </a:r>
                <a:endParaRPr lang="ru-UA" sz="2000" b="1" dirty="0"/>
              </a:p>
            </p:txBody>
          </p:sp>
        </p:grpSp>
        <p:pic>
          <p:nvPicPr>
            <p:cNvPr id="15" name="Рисунок 14" descr="Вилка со сплошной заливкой">
              <a:extLst>
                <a:ext uri="{FF2B5EF4-FFF2-40B4-BE49-F238E27FC236}">
                  <a16:creationId xmlns:a16="http://schemas.microsoft.com/office/drawing/2014/main" id="{92350BE6-6CA3-97CF-1981-B6C7E949D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xmlns="" r:embed="rId27"/>
                </a:ext>
              </a:extLst>
            </a:blip>
            <a:stretch>
              <a:fillRect/>
            </a:stretch>
          </p:blipFill>
          <p:spPr>
            <a:xfrm>
              <a:off x="4385550" y="1943114"/>
              <a:ext cx="914400" cy="914400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347" y="426408"/>
            <a:ext cx="5342785" cy="5438192"/>
          </a:xfrm>
          <a:prstGeom prst="rect">
            <a:avLst/>
          </a:prstGeom>
        </p:spPr>
      </p:pic>
      <p:pic>
        <p:nvPicPr>
          <p:cNvPr id="256" name="Picture 255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41449" y="3812627"/>
            <a:ext cx="255270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23</Words>
  <Application>Microsoft Office PowerPoint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2024-08-13T21:31:17Z</dcterms:modified>
</cp:coreProperties>
</file>