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95" y="1403669"/>
            <a:ext cx="2962036" cy="367723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86" y="4463069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601674" y="1303463"/>
            <a:ext cx="2361515" cy="4146555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9320" y="4538755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95" y="4259349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21" y="1003589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3" y="-49411"/>
            <a:ext cx="959735" cy="9716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82" y="867484"/>
            <a:ext cx="3052029" cy="30520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05" y="4233698"/>
            <a:ext cx="772136" cy="77213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6" y="5706977"/>
            <a:ext cx="1306798" cy="1306798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66" y="536849"/>
            <a:ext cx="1053652" cy="105365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27" y="1965583"/>
            <a:ext cx="966659" cy="966659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14492"/>
          <a:stretch/>
        </p:blipFill>
        <p:spPr>
          <a:xfrm rot="21290614">
            <a:off x="3796635" y="4730956"/>
            <a:ext cx="720629" cy="1054580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06" y="2448912"/>
            <a:ext cx="647810" cy="107514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AC16CB87-EA78-9E74-F024-C4DC719FE5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49" y="5212634"/>
            <a:ext cx="1212371" cy="121237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 descr="Изображение выглядит как динозавр, мультфильм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60D18F1-7D0E-0F79-ABAC-9C4D02856C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23" y="3178565"/>
            <a:ext cx="963197" cy="96319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E92EEDC-8409-451A-EECF-4637F24F374C}"/>
              </a:ext>
            </a:extLst>
          </p:cNvPr>
          <p:cNvGrpSpPr/>
          <p:nvPr/>
        </p:nvGrpSpPr>
        <p:grpSpPr>
          <a:xfrm>
            <a:off x="8436761" y="4073761"/>
            <a:ext cx="2119052" cy="1469119"/>
            <a:chOff x="8436761" y="4073761"/>
            <a:chExt cx="2119052" cy="1469119"/>
          </a:xfrm>
        </p:grpSpPr>
        <p:pic>
          <p:nvPicPr>
            <p:cNvPr id="30" name="Рисунок 29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E9A0256F-97AC-121C-012B-01FCF2D51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761" y="4073761"/>
              <a:ext cx="1419708" cy="14197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5" name="Рисунок 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9CA0B37C-AB73-7FDC-5DC2-B12E658D3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6105" y="4123172"/>
              <a:ext cx="1419708" cy="14197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963" y="3695461"/>
            <a:ext cx="2762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9CD1D2-1241-47B9-82C1-BDD9D1507587}"/>
</file>

<file path=customXml/itemProps2.xml><?xml version="1.0" encoding="utf-8"?>
<ds:datastoreItem xmlns:ds="http://schemas.openxmlformats.org/officeDocument/2006/customXml" ds:itemID="{B235B3F0-B783-43E5-A47E-18C37F279A4D}"/>
</file>

<file path=customXml/itemProps3.xml><?xml version="1.0" encoding="utf-8"?>
<ds:datastoreItem xmlns:ds="http://schemas.openxmlformats.org/officeDocument/2006/customXml" ds:itemID="{5120D95B-0E05-48A6-8710-D68F9CB4EAD0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2024-08-15T14:11:46Z</dcterms:created>
  <dcterms:modified xsi:type="dcterms:W3CDTF">2024-12-12T21:03:26Z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