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F1F556-05F7-4D82-83B1-AD59C97BA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949" y="0"/>
            <a:ext cx="797865" cy="741875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8" y="4348519"/>
            <a:ext cx="161823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91" y="2423810"/>
            <a:ext cx="1959204" cy="19592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9" y="602616"/>
            <a:ext cx="1675502" cy="16755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83218" y="764565"/>
            <a:ext cx="1736259" cy="1798801"/>
            <a:chOff x="8327132" y="528013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132" y="528013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642">
              <a:off x="8847065" y="532933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8896">
              <a:off x="8560475" y="586261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12937" y="854344"/>
            <a:ext cx="2183006" cy="1307476"/>
            <a:chOff x="3212937" y="854344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7" y="854344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935" y="863955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8076AC8-4035-4DA2-B3E9-357CDFEA3F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65" y="2559418"/>
            <a:ext cx="1677582" cy="1677582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883744" y="4318759"/>
            <a:ext cx="1977147" cy="1944509"/>
            <a:chOff x="862824" y="4352783"/>
            <a:chExt cx="1977147" cy="194450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24" y="4352783"/>
              <a:ext cx="1051712" cy="1051712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344" y="5193853"/>
              <a:ext cx="1103439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42" y="4568813"/>
              <a:ext cx="1064129" cy="1064129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8" y="17362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85958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4625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52963" y="70313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36332" y="255834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14331" y="4437526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71847" y="4464534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728873" y="4491587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86357" y="2906075"/>
            <a:ext cx="219075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2024-08-14T22:03:06Z</dcterms:created>
  <dcterms:modified xsi:type="dcterms:W3CDTF">2024-08-14T23:25:50Z</dcterms:modified>
</cp:coreProperties>
</file>