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2" d="100"/>
          <a:sy n="102" d="100"/>
        </p:scale>
        <p:origin x="660" y="120"/>
      </p:cViewPr>
      <p:guideLst>
        <p:guide orient="horz" pos="21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image" Target="../media/image9.jpe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1563" b="-1"/>
          <a:stretch>
            <a:fillRect/>
          </a:stretch>
        </p:blipFill>
        <p:spPr>
          <a:xfrm>
            <a:off x="0" y="-148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867" y="-273542"/>
            <a:ext cx="3250363" cy="3250363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13495">
            <a:off x="1025581" y="-20766"/>
            <a:ext cx="3342904" cy="3342904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5619" y="-293453"/>
            <a:ext cx="3342904" cy="334290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415" y="236625"/>
            <a:ext cx="3342904" cy="334290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0467">
            <a:off x="6715393" y="-487451"/>
            <a:ext cx="3342904" cy="334290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2096" y="59406"/>
            <a:ext cx="3342904" cy="334290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601" y="326172"/>
            <a:ext cx="3342904" cy="334290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582" y="-396607"/>
            <a:ext cx="3342904" cy="334290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76855">
            <a:off x="-570604" y="1511"/>
            <a:ext cx="3342904" cy="3342904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alphaModFix amt="3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" y="-16807"/>
            <a:ext cx="12192000" cy="6858000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87880" y="2846070"/>
            <a:ext cx="2705100" cy="381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1168 0.2057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027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13</cp:revision>
  <dcterms:created xsi:type="dcterms:W3CDTF">2024-04-14T20:42:00Z</dcterms:created>
  <dcterms:modified xsi:type="dcterms:W3CDTF">2024-07-12T06:04:38Z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0435C53C15B14DE28BF22ACB9BF9CF39_12</vt:lpwstr>
  </property>
  <property fmtid="{D5CDD505-2E9C-101B-9397-08002B2CF9AE}" pid="3" name="KSOProductBuildVer">
    <vt:lpwstr>1033-12.2.0.17153</vt:lpwstr>
  </property>
</Properties>
</file>