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028" y="118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microsoft.com/office/2007/relationships/hdphoto" Target="../media/hdphoto2.wdp"/><Relationship Id="rId28" Type="http://schemas.openxmlformats.org/officeDocument/2006/relationships/image" Target="../media/image25.png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6948" y="40778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715887" y="445591"/>
            <a:ext cx="557235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Фёдора в коробке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много разных игрушек</a:t>
            </a:r>
          </a:p>
        </p:txBody>
      </p:sp>
      <p:pic>
        <p:nvPicPr>
          <p:cNvPr id="7" name="Рисунок 6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06CE61D-1404-D273-06AD-B35413F37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7556" y="1678628"/>
            <a:ext cx="4443039" cy="444303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F7C46CF-8785-5691-C4A2-C9C85CE3B1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79" y="4007508"/>
            <a:ext cx="2318791" cy="2318791"/>
          </a:xfrm>
          <a:prstGeom prst="rect">
            <a:avLst/>
          </a:prstGeom>
        </p:spPr>
      </p:pic>
      <p:pic>
        <p:nvPicPr>
          <p:cNvPr id="9" name="Рисунок 8" descr="Изображение выглядит как беспозвоночный, Моллюски, аргонавт, Наутилус помпилиус&#10;&#10;Автоматически созданное описание">
            <a:extLst>
              <a:ext uri="{FF2B5EF4-FFF2-40B4-BE49-F238E27FC236}">
                <a16:creationId xmlns:a16="http://schemas.microsoft.com/office/drawing/2014/main" id="{ED10B53A-45E9-F8DE-0D24-1D40677FC3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70" y="4055554"/>
            <a:ext cx="965286" cy="96528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5020C5FE-562B-E46F-5656-A97282754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28" y="3732011"/>
            <a:ext cx="1288829" cy="128882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ранспорт, плавсредство, корабль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1CA773E-FB70-E8A1-A27E-4D982D9340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39" y="3524041"/>
            <a:ext cx="1250783" cy="125078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имво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A90A4AF-066A-7A4F-EF4E-7F94E64E2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762" y="3770057"/>
            <a:ext cx="1250783" cy="125078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динозавр, мультфильм, Фигурка животног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FDBED70-5FA3-3BBC-D55A-7A9873644A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42" y="3631279"/>
            <a:ext cx="1340529" cy="134052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зыка, барабан, музыкальный инструмент, Перкуссия&#10;&#10;Автоматически созданное описание">
            <a:extLst>
              <a:ext uri="{FF2B5EF4-FFF2-40B4-BE49-F238E27FC236}">
                <a16:creationId xmlns:a16="http://schemas.microsoft.com/office/drawing/2014/main" id="{57302332-77FC-FE8F-281E-1059834606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11" y="4314831"/>
            <a:ext cx="965286" cy="92232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кран, Строительное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D0D9B5F3-F72D-2E0E-6886-F0C0359703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408" y="3900148"/>
            <a:ext cx="990600" cy="990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4748B7D-1978-5F62-A1D0-C37196E7728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4816009" y="4610502"/>
            <a:ext cx="2318791" cy="1715798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025A404-6A5C-74D6-6420-879466DA7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9713" y="399765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E3D991F-56B7-BFCF-E2D4-4F0F69732DC9}"/>
              </a:ext>
            </a:extLst>
          </p:cNvPr>
          <p:cNvSpPr/>
          <p:nvPr/>
        </p:nvSpPr>
        <p:spPr>
          <a:xfrm>
            <a:off x="1516254" y="437569"/>
            <a:ext cx="599715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 вот эти игрушки –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подарки старшего брата.</a:t>
            </a:r>
          </a:p>
        </p:txBody>
      </p:sp>
      <p:pic>
        <p:nvPicPr>
          <p:cNvPr id="40" name="Рисунок 39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2E6288CE-CC3F-A6FC-03CC-ED65F019E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53" y="2457688"/>
            <a:ext cx="3679365" cy="367936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дежда, обувь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4E7A4AC-5759-1B79-DECA-687BDF4142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09" y="1392316"/>
            <a:ext cx="4580335" cy="4806271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568D51A-226F-BEBB-9072-4E1BC204E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05" y="3839747"/>
            <a:ext cx="2397363" cy="2397363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5B75954-2B45-FC8F-86BC-078A8CFA16C5}"/>
              </a:ext>
            </a:extLst>
          </p:cNvPr>
          <p:cNvGrpSpPr/>
          <p:nvPr/>
        </p:nvGrpSpPr>
        <p:grpSpPr>
          <a:xfrm>
            <a:off x="3957559" y="3407723"/>
            <a:ext cx="1813545" cy="1695431"/>
            <a:chOff x="1839157" y="5828523"/>
            <a:chExt cx="1813545" cy="1695431"/>
          </a:xfrm>
        </p:grpSpPr>
        <p:pic>
          <p:nvPicPr>
            <p:cNvPr id="58" name="Рисунок 57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3A8EEF7-7BE6-BA59-7A43-3D6C6B5FD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296E926-5682-E38D-1B3A-3142BC2B3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F6C2AB78-2909-6E0F-FAB5-6A86CF85066F}"/>
              </a:ext>
            </a:extLst>
          </p:cNvPr>
          <p:cNvGrpSpPr/>
          <p:nvPr/>
        </p:nvGrpSpPr>
        <p:grpSpPr>
          <a:xfrm>
            <a:off x="4515196" y="3143380"/>
            <a:ext cx="1550730" cy="2147813"/>
            <a:chOff x="3759531" y="5262859"/>
            <a:chExt cx="2597019" cy="3596958"/>
          </a:xfrm>
        </p:grpSpPr>
        <p:pic>
          <p:nvPicPr>
            <p:cNvPr id="54" name="Рисунок 53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B28477D-DCA7-928F-1122-281919ED1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7CC3EF28-C4B8-3058-1BFE-A51901C86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81D6611B-A3D2-F7B1-6B95-6F6807571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63C28A2-A5AE-E3EE-C9F8-F24A8013D163}"/>
              </a:ext>
            </a:extLst>
          </p:cNvPr>
          <p:cNvGrpSpPr/>
          <p:nvPr/>
        </p:nvGrpSpPr>
        <p:grpSpPr>
          <a:xfrm>
            <a:off x="3922103" y="3358681"/>
            <a:ext cx="2246697" cy="1636578"/>
            <a:chOff x="7475788" y="7549585"/>
            <a:chExt cx="2246697" cy="1636578"/>
          </a:xfrm>
        </p:grpSpPr>
        <p:pic>
          <p:nvPicPr>
            <p:cNvPr id="46" name="Рисунок 45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854CF1AC-2A62-27B2-6C60-E94977398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259EFCB5-6111-F4AA-CF31-729B72AF2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6E627044-7182-6B82-0183-5569DA94294B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30B09459-157E-7146-436C-B2DBBBFA7D2F}"/>
              </a:ext>
            </a:extLst>
          </p:cNvPr>
          <p:cNvGrpSpPr/>
          <p:nvPr/>
        </p:nvGrpSpPr>
        <p:grpSpPr>
          <a:xfrm>
            <a:off x="3872966" y="3889306"/>
            <a:ext cx="1377321" cy="1034329"/>
            <a:chOff x="3856404" y="8536629"/>
            <a:chExt cx="2376193" cy="1784453"/>
          </a:xfrm>
        </p:grpSpPr>
        <p:pic>
          <p:nvPicPr>
            <p:cNvPr id="60" name="Рисунок 59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247D54-963A-728D-C2B9-2A4782ED4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D2FD5C51-C95A-F136-DDEA-81A675708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27C38E2-238D-B662-80AB-AC060054FA1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3598403" y="4475083"/>
            <a:ext cx="2397363" cy="177393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1DE165B-55F2-C073-1763-D4E6FDCCD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3331" y="39587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F276D72C-9821-EC66-A271-2B276AC6E88E}"/>
              </a:ext>
            </a:extLst>
          </p:cNvPr>
          <p:cNvSpPr/>
          <p:nvPr/>
        </p:nvSpPr>
        <p:spPr>
          <a:xfrm>
            <a:off x="1271915" y="434100"/>
            <a:ext cx="672812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Игрушки очень забавные: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бобер барабанит в барабан,</a:t>
            </a: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C040BAC9-7BAE-F80B-7B6A-86DB27090E21}"/>
              </a:ext>
            </a:extLst>
          </p:cNvPr>
          <p:cNvGrpSpPr/>
          <p:nvPr/>
        </p:nvGrpSpPr>
        <p:grpSpPr>
          <a:xfrm>
            <a:off x="3183751" y="3399701"/>
            <a:ext cx="1813545" cy="1695431"/>
            <a:chOff x="1839157" y="5828523"/>
            <a:chExt cx="1813545" cy="1695431"/>
          </a:xfrm>
        </p:grpSpPr>
        <p:pic>
          <p:nvPicPr>
            <p:cNvPr id="72" name="Рисунок 71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E9B325B-F366-1FAF-7252-A7E4E6F71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086CFA6-F340-32B5-08B7-4E971A4B4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27A12C39-EE69-E3B8-8136-4E72E3B75197}"/>
              </a:ext>
            </a:extLst>
          </p:cNvPr>
          <p:cNvGrpSpPr/>
          <p:nvPr/>
        </p:nvGrpSpPr>
        <p:grpSpPr>
          <a:xfrm>
            <a:off x="6147482" y="3670534"/>
            <a:ext cx="2246697" cy="1636578"/>
            <a:chOff x="7475788" y="7549585"/>
            <a:chExt cx="2246697" cy="1636578"/>
          </a:xfrm>
        </p:grpSpPr>
        <p:pic>
          <p:nvPicPr>
            <p:cNvPr id="75" name="Рисунок 74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3B745DAD-2E92-21BD-670B-DE18F4C0F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DC398960-7B87-50F4-6555-BC9438C65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77" name="Полилиния: фигура 76">
              <a:extLst>
                <a:ext uri="{FF2B5EF4-FFF2-40B4-BE49-F238E27FC236}">
                  <a16:creationId xmlns:a16="http://schemas.microsoft.com/office/drawing/2014/main" id="{942DA2BE-08AB-95A3-7BB7-FAAE29696AE4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6E82DB7-90DA-997B-609B-B410CAB2A22C}"/>
              </a:ext>
            </a:extLst>
          </p:cNvPr>
          <p:cNvGrpSpPr/>
          <p:nvPr/>
        </p:nvGrpSpPr>
        <p:grpSpPr>
          <a:xfrm>
            <a:off x="4510196" y="3795563"/>
            <a:ext cx="1550730" cy="2147813"/>
            <a:chOff x="3759531" y="5262859"/>
            <a:chExt cx="2597019" cy="3596958"/>
          </a:xfrm>
        </p:grpSpPr>
        <p:pic>
          <p:nvPicPr>
            <p:cNvPr id="79" name="Рисунок 78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96955D2-38EB-A8A5-1A02-DDA2A9D4E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BF59CF5A-E136-5E17-B756-017D10AB5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79186D2A-53C7-E334-22FD-55C2FCFF1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A20D852-B779-02FB-CB81-B3E1A1D4C14C}"/>
              </a:ext>
            </a:extLst>
          </p:cNvPr>
          <p:cNvGrpSpPr/>
          <p:nvPr/>
        </p:nvGrpSpPr>
        <p:grpSpPr>
          <a:xfrm>
            <a:off x="590015" y="3629748"/>
            <a:ext cx="2757403" cy="2070731"/>
            <a:chOff x="3856404" y="8536629"/>
            <a:chExt cx="2376193" cy="1784453"/>
          </a:xfrm>
        </p:grpSpPr>
        <p:pic>
          <p:nvPicPr>
            <p:cNvPr id="83" name="Рисунок 82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0363933-4592-BFEE-E774-47CF1739D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8BA10AE5-7CCC-6EA3-BA51-968B1330F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338443-F999-D6CC-0E7B-663EA78BA830}"/>
              </a:ext>
            </a:extLst>
          </p:cNvPr>
          <p:cNvSpPr/>
          <p:nvPr/>
        </p:nvSpPr>
        <p:spPr>
          <a:xfrm>
            <a:off x="1025272" y="486112"/>
            <a:ext cx="71465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Пират смотрит в трубу, ворон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рубит дрова, жираф возит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трактор.</a:t>
            </a:r>
          </a:p>
        </p:txBody>
      </p:sp>
      <p:pic>
        <p:nvPicPr>
          <p:cNvPr id="10" name="Рисунок 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0ED8C64-3E86-F6DF-BEB0-3C6F6D8A2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82200" y="373289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799FB82-C355-A12D-F3BC-D7AB4354A4DC}"/>
              </a:ext>
            </a:extLst>
          </p:cNvPr>
          <p:cNvSpPr/>
          <p:nvPr/>
        </p:nvSpPr>
        <p:spPr>
          <a:xfrm>
            <a:off x="1022181" y="638512"/>
            <a:ext cx="745749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Фёдору очень нравится играть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со своими игрушками.</a:t>
            </a:r>
          </a:p>
        </p:txBody>
      </p:sp>
      <p:pic>
        <p:nvPicPr>
          <p:cNvPr id="135" name="Рисунок 13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8CC7B4C-B632-75A5-7014-6977996B9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790" y="2648937"/>
            <a:ext cx="3065732" cy="3065732"/>
          </a:xfrm>
          <a:prstGeom prst="rect">
            <a:avLst/>
          </a:prstGeom>
        </p:spPr>
      </p:pic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FCCC97C8-CDD6-1384-40B5-CA60511BFF6B}"/>
              </a:ext>
            </a:extLst>
          </p:cNvPr>
          <p:cNvGrpSpPr/>
          <p:nvPr/>
        </p:nvGrpSpPr>
        <p:grpSpPr>
          <a:xfrm>
            <a:off x="4564391" y="2565694"/>
            <a:ext cx="2395023" cy="2985730"/>
            <a:chOff x="1814293" y="8778008"/>
            <a:chExt cx="950172" cy="1184522"/>
          </a:xfrm>
        </p:grpSpPr>
        <p:grpSp>
          <p:nvGrpSpPr>
            <p:cNvPr id="147" name="Группа 146">
              <a:extLst>
                <a:ext uri="{FF2B5EF4-FFF2-40B4-BE49-F238E27FC236}">
                  <a16:creationId xmlns:a16="http://schemas.microsoft.com/office/drawing/2014/main" id="{8701F3C3-10F2-D0A7-858B-40BD0E93CDDA}"/>
                </a:ext>
              </a:extLst>
            </p:cNvPr>
            <p:cNvGrpSpPr/>
            <p:nvPr/>
          </p:nvGrpSpPr>
          <p:grpSpPr>
            <a:xfrm>
              <a:off x="1814293" y="8814500"/>
              <a:ext cx="950172" cy="1148030"/>
              <a:chOff x="3750803" y="3295780"/>
              <a:chExt cx="2570397" cy="3105640"/>
            </a:xfrm>
          </p:grpSpPr>
          <p:grpSp>
            <p:nvGrpSpPr>
              <p:cNvPr id="154" name="Группа 153">
                <a:extLst>
                  <a:ext uri="{FF2B5EF4-FFF2-40B4-BE49-F238E27FC236}">
                    <a16:creationId xmlns:a16="http://schemas.microsoft.com/office/drawing/2014/main" id="{8A56E3F4-1DE7-58BD-6251-D9D19480B56C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63" name="Рисунок 162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A3AC98-1D5F-F417-0D3F-14B28793E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64" name="Рисунок 163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158D8361-5A21-F934-75F8-660A190D5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65" name="Рисунок 164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F00B1ECA-E4A6-586F-C01F-4B6033A4BB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55" name="Группа 154">
                <a:extLst>
                  <a:ext uri="{FF2B5EF4-FFF2-40B4-BE49-F238E27FC236}">
                    <a16:creationId xmlns:a16="http://schemas.microsoft.com/office/drawing/2014/main" id="{4C63006A-A80B-6BC3-5C1D-447AC287048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60" name="Рисунок 159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389DCFB-C0E3-5D97-C5C7-1C112248BD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61" name="Рисунок 160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6632BAF-54B7-C916-323F-5EA65BA57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62" name="Полилиния: фигура 161">
                  <a:extLst>
                    <a:ext uri="{FF2B5EF4-FFF2-40B4-BE49-F238E27FC236}">
                      <a16:creationId xmlns:a16="http://schemas.microsoft.com/office/drawing/2014/main" id="{C87C50BB-EF34-7F19-9333-D6EAE4C4E36E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56" name="Группа 155">
                <a:extLst>
                  <a:ext uri="{FF2B5EF4-FFF2-40B4-BE49-F238E27FC236}">
                    <a16:creationId xmlns:a16="http://schemas.microsoft.com/office/drawing/2014/main" id="{653AE8FE-7D1C-8C89-92E3-EC99AD0DF36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58" name="Рисунок 157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74AEA0DE-A7A7-1ED5-0C64-3F5E39C06D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59" name="Рисунок 158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F283225-35E1-7A00-F45E-A9374C93A3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57" name="Рисунок 15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D945BC1-10B4-A747-50AC-0A3489FD4F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CB2D1C80-5154-576D-0381-880F6013B70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49" name="Рисунок 14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EFB2D06-33CC-E714-EFF4-EB6FB125A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50" name="Рисунок 14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2E91C695-F2A5-AD49-C81D-B038381D7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092B22C-042D-19E6-5178-877D7E9168F5}"/>
              </a:ext>
            </a:extLst>
          </p:cNvPr>
          <p:cNvGrpSpPr/>
          <p:nvPr/>
        </p:nvGrpSpPr>
        <p:grpSpPr>
          <a:xfrm>
            <a:off x="4957680" y="3491172"/>
            <a:ext cx="2167833" cy="2538795"/>
            <a:chOff x="5050204" y="3676441"/>
            <a:chExt cx="2389453" cy="2798338"/>
          </a:xfrm>
        </p:grpSpPr>
        <p:pic>
          <p:nvPicPr>
            <p:cNvPr id="23" name="Рисунок 22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7B60A3BA-991F-8881-9831-FD8C3C4A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0350C372-1127-F98F-5FCC-8A36E9524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35E2C62-E6A4-6A49-7F9C-537576E1F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8B3F1408-3EB0-7D93-6B32-78F7227FB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B71C0F2-306F-BA8C-B7AA-95EBAF30E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7EAF424-4AA9-2996-5B86-A2C7E50A1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3D55C538-2DCA-6473-6387-9F49B0DA6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42F6842B-33ED-1300-DFD8-AFF7C2FA8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258F04EB-3BEE-1E72-9121-21C1A670C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biLevel thresh="2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70399" y="327655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2D6590E-58FD-3768-F6E4-F1107CAE2FA6}"/>
              </a:ext>
            </a:extLst>
          </p:cNvPr>
          <p:cNvGrpSpPr/>
          <p:nvPr/>
        </p:nvGrpSpPr>
        <p:grpSpPr>
          <a:xfrm>
            <a:off x="782926" y="623892"/>
            <a:ext cx="3370248" cy="2194189"/>
            <a:chOff x="-425156" y="560187"/>
            <a:chExt cx="9084740" cy="5914592"/>
          </a:xfrm>
        </p:grpSpPr>
        <p:pic>
          <p:nvPicPr>
            <p:cNvPr id="25" name="Рисунок 24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E1C2365D-E2B1-2A90-CEBB-A73799C6C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649348" y="560187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" name="Рисунок 25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51EFFE41-A2EA-A856-2B9D-4BB7A0363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25156" y="1831028"/>
              <a:ext cx="4443039" cy="4443039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5A3E24B2-8EFA-E46A-54CF-AE300CAD7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60D3232B-D059-B185-628E-6D375A12F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0428F41-8008-9633-9AF4-FD971F7DE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8A5EAFA-A80F-5C2E-B9B5-841B9E766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BCC455B-42CE-B070-C719-7643C0345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C6F8A99-B33A-DCD8-162E-0AC055EE3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2230B4F9-108E-3999-72BE-0C766EB95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D0AF17E0-6995-3B76-F131-84BBB0274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CAA49F2D-2D31-EC95-81C5-3A01F7789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C058289-F2FF-D790-C282-476932EA8C92}"/>
              </a:ext>
            </a:extLst>
          </p:cNvPr>
          <p:cNvGrpSpPr/>
          <p:nvPr/>
        </p:nvGrpSpPr>
        <p:grpSpPr>
          <a:xfrm>
            <a:off x="4529193" y="624514"/>
            <a:ext cx="3559824" cy="2232886"/>
            <a:chOff x="510374" y="7800296"/>
            <a:chExt cx="3447185" cy="2162234"/>
          </a:xfrm>
        </p:grpSpPr>
        <p:grpSp>
          <p:nvGrpSpPr>
            <p:cNvPr id="118" name="Группа 117">
              <a:extLst>
                <a:ext uri="{FF2B5EF4-FFF2-40B4-BE49-F238E27FC236}">
                  <a16:creationId xmlns:a16="http://schemas.microsoft.com/office/drawing/2014/main" id="{770A1EB3-E98F-9549-9FD8-0C5BCD58CAA0}"/>
                </a:ext>
              </a:extLst>
            </p:cNvPr>
            <p:cNvGrpSpPr/>
            <p:nvPr/>
          </p:nvGrpSpPr>
          <p:grpSpPr>
            <a:xfrm>
              <a:off x="510374" y="7800296"/>
              <a:ext cx="3447185" cy="2162234"/>
              <a:chOff x="223453" y="552165"/>
              <a:chExt cx="9325291" cy="5849255"/>
            </a:xfrm>
          </p:grpSpPr>
          <p:pic>
            <p:nvPicPr>
              <p:cNvPr id="103" name="Рисунок 102" descr="Изображение выглядит как окно, строительство, Дневной свет, сте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421F870-7115-9967-8C02-3FE7D2DAFA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3" r="19241"/>
              <a:stretch/>
            </p:blipFill>
            <p:spPr>
              <a:xfrm>
                <a:off x="662113" y="552165"/>
                <a:ext cx="8010236" cy="569146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127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04" name="Рисунок 103" descr="Изображение выглядит как мультфильм, Анимация, графическая вставка, статуэт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9830697-4D88-38B3-A71D-E732110246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23453" y="2610088"/>
                <a:ext cx="3679365" cy="3679365"/>
              </a:xfrm>
              <a:prstGeom prst="rect">
                <a:avLst/>
              </a:prstGeom>
            </p:spPr>
          </p:pic>
          <p:pic>
            <p:nvPicPr>
              <p:cNvPr id="105" name="Рисунок 104" descr="Изображение выглядит как одежда, обувь, Аним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178BE43-4381-4C32-27D7-33801D7CD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8409" y="1544716"/>
                <a:ext cx="4580335" cy="4806271"/>
              </a:xfrm>
              <a:prstGeom prst="rect">
                <a:avLst/>
              </a:prstGeom>
            </p:spPr>
          </p:pic>
          <p:grpSp>
            <p:nvGrpSpPr>
              <p:cNvPr id="106" name="Группа 105">
                <a:extLst>
                  <a:ext uri="{FF2B5EF4-FFF2-40B4-BE49-F238E27FC236}">
                    <a16:creationId xmlns:a16="http://schemas.microsoft.com/office/drawing/2014/main" id="{588A2EF3-0056-689A-B47F-E5D0DE4EBE81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07" name="Рисунок 106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1DE95D0-DB5F-14DC-95EF-5A7A970854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08" name="Рисунок 107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61EC5E1-0B4B-4A07-F38C-A2D02B2F4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09" name="Рисунок 108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C5D67A8-E073-F0CB-4186-81C049C678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10" name="Группа 109">
                <a:extLst>
                  <a:ext uri="{FF2B5EF4-FFF2-40B4-BE49-F238E27FC236}">
                    <a16:creationId xmlns:a16="http://schemas.microsoft.com/office/drawing/2014/main" id="{59522246-15B8-11FB-3553-259DAD38FA6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11" name="Рисунок 110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161D13-7025-26FE-B099-84830132FF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12" name="Рисунок 111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1D03AC3-5525-E5DA-0278-CFF1803C3C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13" name="Полилиния: фигура 112">
                  <a:extLst>
                    <a:ext uri="{FF2B5EF4-FFF2-40B4-BE49-F238E27FC236}">
                      <a16:creationId xmlns:a16="http://schemas.microsoft.com/office/drawing/2014/main" id="{556962D6-C2EA-E0E2-EB2C-C87BAF0C3F01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14" name="Группа 113">
                <a:extLst>
                  <a:ext uri="{FF2B5EF4-FFF2-40B4-BE49-F238E27FC236}">
                    <a16:creationId xmlns:a16="http://schemas.microsoft.com/office/drawing/2014/main" id="{A1C6FBDE-A15F-91CC-7E8F-563DCFB7B19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15" name="Рисунок 114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E46EE96-B5A8-3485-82E4-D3E35E34F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16" name="Рисунок 115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DC7B633-86FF-9E21-06A5-EEDE72E97B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17" name="Рисунок 11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B63B9D0-9B61-44EC-978B-4442668AE5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CBBE7421-D33F-6E6C-0F88-AE9D6DCF93D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20" name="Рисунок 119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260B786-11F4-93F6-0E23-3771E1510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21" name="Рисунок 120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FCE4C294-4627-6721-3A94-C2DD1BA2C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95" name="Группа 194">
            <a:extLst>
              <a:ext uri="{FF2B5EF4-FFF2-40B4-BE49-F238E27FC236}">
                <a16:creationId xmlns:a16="http://schemas.microsoft.com/office/drawing/2014/main" id="{639A9F37-A57B-AFFB-86E5-9B854D613533}"/>
              </a:ext>
            </a:extLst>
          </p:cNvPr>
          <p:cNvGrpSpPr/>
          <p:nvPr/>
        </p:nvGrpSpPr>
        <p:grpSpPr>
          <a:xfrm>
            <a:off x="4591590" y="3338160"/>
            <a:ext cx="3438009" cy="2340924"/>
            <a:chOff x="2190093" y="2718094"/>
            <a:chExt cx="5087820" cy="3464273"/>
          </a:xfrm>
        </p:grpSpPr>
        <p:pic>
          <p:nvPicPr>
            <p:cNvPr id="167" name="Рисунок 166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9C2B01EA-DED6-DA81-81C6-BC38367EB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0093" y="2968804"/>
              <a:ext cx="3065732" cy="3065733"/>
            </a:xfrm>
            <a:prstGeom prst="rect">
              <a:avLst/>
            </a:prstGeom>
          </p:spPr>
        </p:pic>
        <p:grpSp>
          <p:nvGrpSpPr>
            <p:cNvPr id="168" name="Группа 167">
              <a:extLst>
                <a:ext uri="{FF2B5EF4-FFF2-40B4-BE49-F238E27FC236}">
                  <a16:creationId xmlns:a16="http://schemas.microsoft.com/office/drawing/2014/main" id="{163C5FAD-51C5-DF8E-DCDD-F8E48D42E7AA}"/>
                </a:ext>
              </a:extLst>
            </p:cNvPr>
            <p:cNvGrpSpPr/>
            <p:nvPr/>
          </p:nvGrpSpPr>
          <p:grpSpPr>
            <a:xfrm>
              <a:off x="4716791" y="2718094"/>
              <a:ext cx="2395023" cy="2985730"/>
              <a:chOff x="1814293" y="8778008"/>
              <a:chExt cx="950172" cy="1184522"/>
            </a:xfrm>
          </p:grpSpPr>
          <p:grpSp>
            <p:nvGrpSpPr>
              <p:cNvPr id="169" name="Группа 168">
                <a:extLst>
                  <a:ext uri="{FF2B5EF4-FFF2-40B4-BE49-F238E27FC236}">
                    <a16:creationId xmlns:a16="http://schemas.microsoft.com/office/drawing/2014/main" id="{ACCA6257-2CFE-BB49-8BA8-A88A17732323}"/>
                  </a:ext>
                </a:extLst>
              </p:cNvPr>
              <p:cNvGrpSpPr/>
              <p:nvPr/>
            </p:nvGrpSpPr>
            <p:grpSpPr>
              <a:xfrm>
                <a:off x="1814293" y="8814500"/>
                <a:ext cx="950172" cy="1148030"/>
                <a:chOff x="3750803" y="3295780"/>
                <a:chExt cx="2570397" cy="3105640"/>
              </a:xfrm>
            </p:grpSpPr>
            <p:grpSp>
              <p:nvGrpSpPr>
                <p:cNvPr id="173" name="Группа 172">
                  <a:extLst>
                    <a:ext uri="{FF2B5EF4-FFF2-40B4-BE49-F238E27FC236}">
                      <a16:creationId xmlns:a16="http://schemas.microsoft.com/office/drawing/2014/main" id="{EE94A49A-E203-2692-BC7C-C96892747B30}"/>
                    </a:ext>
                  </a:extLst>
                </p:cNvPr>
                <p:cNvGrpSpPr/>
                <p:nvPr/>
              </p:nvGrpSpPr>
              <p:grpSpPr>
                <a:xfrm>
                  <a:off x="4667596" y="3295780"/>
                  <a:ext cx="1550730" cy="2147813"/>
                  <a:chOff x="3759531" y="5262859"/>
                  <a:chExt cx="2597019" cy="3596958"/>
                </a:xfrm>
              </p:grpSpPr>
              <p:pic>
                <p:nvPicPr>
                  <p:cNvPr id="182" name="Рисунок 181" descr="Изображение выглядит как рисунок, искусств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146F4C10-C33F-82E2-54E3-855DDDC8F5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59531" y="7083778"/>
                    <a:ext cx="1776039" cy="1776039"/>
                  </a:xfrm>
                  <a:prstGeom prst="rect">
                    <a:avLst/>
                  </a:prstGeom>
                </p:spPr>
              </p:pic>
              <p:pic>
                <p:nvPicPr>
                  <p:cNvPr id="183" name="Рисунок 182" descr="Изображение выглядит как инструмент, топор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9D2A14-17B1-DAB2-E48A-0FC40315E5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4266625">
                    <a:off x="4051234" y="5951176"/>
                    <a:ext cx="2061884" cy="2061884"/>
                  </a:xfrm>
                  <a:prstGeom prst="rect">
                    <a:avLst/>
                  </a:prstGeom>
                </p:spPr>
              </p:pic>
              <p:pic>
                <p:nvPicPr>
                  <p:cNvPr id="184" name="Рисунок 183" descr="Изображение выглядит как птица, клюв, перо, ворон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DC81B80D-EF9E-0576-B3B2-11A36F6033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21150437" flipH="1">
                    <a:off x="4969347" y="5262859"/>
                    <a:ext cx="1387203" cy="138720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4" name="Группа 173">
                  <a:extLst>
                    <a:ext uri="{FF2B5EF4-FFF2-40B4-BE49-F238E27FC236}">
                      <a16:creationId xmlns:a16="http://schemas.microsoft.com/office/drawing/2014/main" id="{3431A841-F163-397D-F154-B68DE6D1475D}"/>
                    </a:ext>
                  </a:extLst>
                </p:cNvPr>
                <p:cNvGrpSpPr/>
                <p:nvPr/>
              </p:nvGrpSpPr>
              <p:grpSpPr>
                <a:xfrm>
                  <a:off x="4074503" y="3511081"/>
                  <a:ext cx="2246697" cy="1636578"/>
                  <a:chOff x="7475788" y="7549585"/>
                  <a:chExt cx="2246697" cy="1636578"/>
                </a:xfrm>
              </p:grpSpPr>
              <p:pic>
                <p:nvPicPr>
                  <p:cNvPr id="179" name="Рисунок 178" descr="Изображение выглядит как транспорт, шина, транспортное средство, колес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E78473-D516-7441-F001-1C3BC29A1A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5788" y="8250317"/>
                    <a:ext cx="935846" cy="935846"/>
                  </a:xfrm>
                  <a:prstGeom prst="rect">
                    <a:avLst/>
                  </a:prstGeom>
                </p:spPr>
              </p:pic>
              <p:pic>
                <p:nvPicPr>
                  <p:cNvPr id="180" name="Рисунок 179" descr="Изображение выглядит как млекопитающее, жираф, Жирафовые, Земное животное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71D708F5-4EBD-AF4E-55D4-1FE5022793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8213172" y="7549585"/>
                    <a:ext cx="1509313" cy="1509313"/>
                  </a:xfrm>
                  <a:prstGeom prst="rect">
                    <a:avLst/>
                  </a:prstGeom>
                </p:spPr>
              </p:pic>
              <p:sp>
                <p:nvSpPr>
                  <p:cNvPr id="181" name="Полилиния: фигура 180">
                    <a:extLst>
                      <a:ext uri="{FF2B5EF4-FFF2-40B4-BE49-F238E27FC236}">
                        <a16:creationId xmlns:a16="http://schemas.microsoft.com/office/drawing/2014/main" id="{8D6267F4-FD10-8680-2504-2C1E6064329D}"/>
                      </a:ext>
                    </a:extLst>
                  </p:cNvPr>
                  <p:cNvSpPr/>
                  <p:nvPr/>
                </p:nvSpPr>
                <p:spPr>
                  <a:xfrm>
                    <a:off x="8005763" y="7986713"/>
                    <a:ext cx="1260232" cy="904875"/>
                  </a:xfrm>
                  <a:custGeom>
                    <a:avLst/>
                    <a:gdLst>
                      <a:gd name="connsiteX0" fmla="*/ 1071562 w 1260232"/>
                      <a:gd name="connsiteY0" fmla="*/ 42862 h 904875"/>
                      <a:gd name="connsiteX1" fmla="*/ 1076325 w 1260232"/>
                      <a:gd name="connsiteY1" fmla="*/ 180975 h 904875"/>
                      <a:gd name="connsiteX2" fmla="*/ 1095375 w 1260232"/>
                      <a:gd name="connsiteY2" fmla="*/ 214312 h 904875"/>
                      <a:gd name="connsiteX3" fmla="*/ 1114425 w 1260232"/>
                      <a:gd name="connsiteY3" fmla="*/ 238125 h 904875"/>
                      <a:gd name="connsiteX4" fmla="*/ 1185862 w 1260232"/>
                      <a:gd name="connsiteY4" fmla="*/ 271462 h 904875"/>
                      <a:gd name="connsiteX5" fmla="*/ 1257300 w 1260232"/>
                      <a:gd name="connsiteY5" fmla="*/ 247650 h 904875"/>
                      <a:gd name="connsiteX6" fmla="*/ 1252537 w 1260232"/>
                      <a:gd name="connsiteY6" fmla="*/ 180975 h 904875"/>
                      <a:gd name="connsiteX7" fmla="*/ 1190625 w 1260232"/>
                      <a:gd name="connsiteY7" fmla="*/ 80962 h 904875"/>
                      <a:gd name="connsiteX8" fmla="*/ 1157287 w 1260232"/>
                      <a:gd name="connsiteY8" fmla="*/ 42862 h 904875"/>
                      <a:gd name="connsiteX9" fmla="*/ 1119187 w 1260232"/>
                      <a:gd name="connsiteY9" fmla="*/ 23812 h 904875"/>
                      <a:gd name="connsiteX10" fmla="*/ 1023937 w 1260232"/>
                      <a:gd name="connsiteY10" fmla="*/ 0 h 904875"/>
                      <a:gd name="connsiteX11" fmla="*/ 1004887 w 1260232"/>
                      <a:gd name="connsiteY11" fmla="*/ 76200 h 904875"/>
                      <a:gd name="connsiteX12" fmla="*/ 1028700 w 1260232"/>
                      <a:gd name="connsiteY12" fmla="*/ 214312 h 904875"/>
                      <a:gd name="connsiteX13" fmla="*/ 1042987 w 1260232"/>
                      <a:gd name="connsiteY13" fmla="*/ 233362 h 904875"/>
                      <a:gd name="connsiteX14" fmla="*/ 1066800 w 1260232"/>
                      <a:gd name="connsiteY14" fmla="*/ 285750 h 904875"/>
                      <a:gd name="connsiteX15" fmla="*/ 1104900 w 1260232"/>
                      <a:gd name="connsiteY15" fmla="*/ 347662 h 904875"/>
                      <a:gd name="connsiteX16" fmla="*/ 1100137 w 1260232"/>
                      <a:gd name="connsiteY16" fmla="*/ 404812 h 904875"/>
                      <a:gd name="connsiteX17" fmla="*/ 1081087 w 1260232"/>
                      <a:gd name="connsiteY17" fmla="*/ 428625 h 904875"/>
                      <a:gd name="connsiteX18" fmla="*/ 990600 w 1260232"/>
                      <a:gd name="connsiteY18" fmla="*/ 514350 h 904875"/>
                      <a:gd name="connsiteX19" fmla="*/ 952500 w 1260232"/>
                      <a:gd name="connsiteY19" fmla="*/ 542925 h 904875"/>
                      <a:gd name="connsiteX20" fmla="*/ 914400 w 1260232"/>
                      <a:gd name="connsiteY20" fmla="*/ 581025 h 904875"/>
                      <a:gd name="connsiteX21" fmla="*/ 804862 w 1260232"/>
                      <a:gd name="connsiteY21" fmla="*/ 652462 h 904875"/>
                      <a:gd name="connsiteX22" fmla="*/ 757237 w 1260232"/>
                      <a:gd name="connsiteY22" fmla="*/ 681037 h 904875"/>
                      <a:gd name="connsiteX23" fmla="*/ 676275 w 1260232"/>
                      <a:gd name="connsiteY23" fmla="*/ 719137 h 904875"/>
                      <a:gd name="connsiteX24" fmla="*/ 514350 w 1260232"/>
                      <a:gd name="connsiteY24" fmla="*/ 785812 h 904875"/>
                      <a:gd name="connsiteX25" fmla="*/ 461962 w 1260232"/>
                      <a:gd name="connsiteY25" fmla="*/ 800100 h 904875"/>
                      <a:gd name="connsiteX26" fmla="*/ 404812 w 1260232"/>
                      <a:gd name="connsiteY26" fmla="*/ 819150 h 904875"/>
                      <a:gd name="connsiteX27" fmla="*/ 323850 w 1260232"/>
                      <a:gd name="connsiteY27" fmla="*/ 838200 h 904875"/>
                      <a:gd name="connsiteX28" fmla="*/ 209550 w 1260232"/>
                      <a:gd name="connsiteY28" fmla="*/ 871537 h 904875"/>
                      <a:gd name="connsiteX29" fmla="*/ 161925 w 1260232"/>
                      <a:gd name="connsiteY29" fmla="*/ 890587 h 904875"/>
                      <a:gd name="connsiteX30" fmla="*/ 109537 w 1260232"/>
                      <a:gd name="connsiteY30" fmla="*/ 900112 h 904875"/>
                      <a:gd name="connsiteX31" fmla="*/ 85725 w 1260232"/>
                      <a:gd name="connsiteY31" fmla="*/ 904875 h 904875"/>
                      <a:gd name="connsiteX32" fmla="*/ 19050 w 1260232"/>
                      <a:gd name="connsiteY32" fmla="*/ 900112 h 904875"/>
                      <a:gd name="connsiteX33" fmla="*/ 0 w 1260232"/>
                      <a:gd name="connsiteY33" fmla="*/ 890587 h 904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260232" h="904875">
                        <a:moveTo>
                          <a:pt x="1071562" y="42862"/>
                        </a:moveTo>
                        <a:cubicBezTo>
                          <a:pt x="1073150" y="88900"/>
                          <a:pt x="1069988" y="135348"/>
                          <a:pt x="1076325" y="180975"/>
                        </a:cubicBezTo>
                        <a:cubicBezTo>
                          <a:pt x="1078086" y="193652"/>
                          <a:pt x="1088276" y="203663"/>
                          <a:pt x="1095375" y="214312"/>
                        </a:cubicBezTo>
                        <a:cubicBezTo>
                          <a:pt x="1101014" y="222770"/>
                          <a:pt x="1106228" y="232114"/>
                          <a:pt x="1114425" y="238125"/>
                        </a:cubicBezTo>
                        <a:cubicBezTo>
                          <a:pt x="1149962" y="264186"/>
                          <a:pt x="1154950" y="263735"/>
                          <a:pt x="1185862" y="271462"/>
                        </a:cubicBezTo>
                        <a:cubicBezTo>
                          <a:pt x="1197304" y="270191"/>
                          <a:pt x="1250845" y="270888"/>
                          <a:pt x="1257300" y="247650"/>
                        </a:cubicBezTo>
                        <a:cubicBezTo>
                          <a:pt x="1263263" y="226181"/>
                          <a:pt x="1259355" y="202188"/>
                          <a:pt x="1252537" y="180975"/>
                        </a:cubicBezTo>
                        <a:cubicBezTo>
                          <a:pt x="1246328" y="161657"/>
                          <a:pt x="1208687" y="103539"/>
                          <a:pt x="1190625" y="80962"/>
                        </a:cubicBezTo>
                        <a:cubicBezTo>
                          <a:pt x="1180083" y="67784"/>
                          <a:pt x="1170465" y="53404"/>
                          <a:pt x="1157287" y="42862"/>
                        </a:cubicBezTo>
                        <a:cubicBezTo>
                          <a:pt x="1146199" y="33992"/>
                          <a:pt x="1132456" y="28867"/>
                          <a:pt x="1119187" y="23812"/>
                        </a:cubicBezTo>
                        <a:cubicBezTo>
                          <a:pt x="1068895" y="4653"/>
                          <a:pt x="1067031" y="6156"/>
                          <a:pt x="1023937" y="0"/>
                        </a:cubicBezTo>
                        <a:cubicBezTo>
                          <a:pt x="1018430" y="16522"/>
                          <a:pt x="1002590" y="55525"/>
                          <a:pt x="1004887" y="76200"/>
                        </a:cubicBezTo>
                        <a:cubicBezTo>
                          <a:pt x="1010046" y="122631"/>
                          <a:pt x="1017694" y="168910"/>
                          <a:pt x="1028700" y="214312"/>
                        </a:cubicBezTo>
                        <a:cubicBezTo>
                          <a:pt x="1030570" y="222026"/>
                          <a:pt x="1039252" y="226358"/>
                          <a:pt x="1042987" y="233362"/>
                        </a:cubicBezTo>
                        <a:cubicBezTo>
                          <a:pt x="1052014" y="250287"/>
                          <a:pt x="1058221" y="268593"/>
                          <a:pt x="1066800" y="285750"/>
                        </a:cubicBezTo>
                        <a:cubicBezTo>
                          <a:pt x="1079164" y="310478"/>
                          <a:pt x="1089811" y="325028"/>
                          <a:pt x="1104900" y="347662"/>
                        </a:cubicBezTo>
                        <a:cubicBezTo>
                          <a:pt x="1103312" y="366712"/>
                          <a:pt x="1105531" y="386473"/>
                          <a:pt x="1100137" y="404812"/>
                        </a:cubicBezTo>
                        <a:cubicBezTo>
                          <a:pt x="1097269" y="414564"/>
                          <a:pt x="1088039" y="421209"/>
                          <a:pt x="1081087" y="428625"/>
                        </a:cubicBezTo>
                        <a:cubicBezTo>
                          <a:pt x="1054040" y="457475"/>
                          <a:pt x="1021815" y="488988"/>
                          <a:pt x="990600" y="514350"/>
                        </a:cubicBezTo>
                        <a:cubicBezTo>
                          <a:pt x="978279" y="524361"/>
                          <a:pt x="964447" y="532471"/>
                          <a:pt x="952500" y="542925"/>
                        </a:cubicBezTo>
                        <a:cubicBezTo>
                          <a:pt x="938983" y="554752"/>
                          <a:pt x="928824" y="570323"/>
                          <a:pt x="914400" y="581025"/>
                        </a:cubicBezTo>
                        <a:cubicBezTo>
                          <a:pt x="879392" y="606999"/>
                          <a:pt x="841638" y="629059"/>
                          <a:pt x="804862" y="652462"/>
                        </a:cubicBezTo>
                        <a:cubicBezTo>
                          <a:pt x="789243" y="662401"/>
                          <a:pt x="773988" y="673154"/>
                          <a:pt x="757237" y="681037"/>
                        </a:cubicBezTo>
                        <a:cubicBezTo>
                          <a:pt x="730250" y="693737"/>
                          <a:pt x="703474" y="706897"/>
                          <a:pt x="676275" y="719137"/>
                        </a:cubicBezTo>
                        <a:cubicBezTo>
                          <a:pt x="630667" y="739661"/>
                          <a:pt x="566366" y="769261"/>
                          <a:pt x="514350" y="785812"/>
                        </a:cubicBezTo>
                        <a:cubicBezTo>
                          <a:pt x="497102" y="791300"/>
                          <a:pt x="479278" y="794830"/>
                          <a:pt x="461962" y="800100"/>
                        </a:cubicBezTo>
                        <a:cubicBezTo>
                          <a:pt x="442752" y="805947"/>
                          <a:pt x="424169" y="813810"/>
                          <a:pt x="404812" y="819150"/>
                        </a:cubicBezTo>
                        <a:cubicBezTo>
                          <a:pt x="378086" y="826523"/>
                          <a:pt x="350747" y="831476"/>
                          <a:pt x="323850" y="838200"/>
                        </a:cubicBezTo>
                        <a:cubicBezTo>
                          <a:pt x="282085" y="848641"/>
                          <a:pt x="248767" y="857089"/>
                          <a:pt x="209550" y="871537"/>
                        </a:cubicBezTo>
                        <a:cubicBezTo>
                          <a:pt x="193506" y="877448"/>
                          <a:pt x="178365" y="885890"/>
                          <a:pt x="161925" y="890587"/>
                        </a:cubicBezTo>
                        <a:cubicBezTo>
                          <a:pt x="144859" y="895463"/>
                          <a:pt x="126982" y="896841"/>
                          <a:pt x="109537" y="900112"/>
                        </a:cubicBezTo>
                        <a:cubicBezTo>
                          <a:pt x="101581" y="901604"/>
                          <a:pt x="93662" y="903287"/>
                          <a:pt x="85725" y="904875"/>
                        </a:cubicBezTo>
                        <a:cubicBezTo>
                          <a:pt x="63500" y="903287"/>
                          <a:pt x="41028" y="903775"/>
                          <a:pt x="19050" y="900112"/>
                        </a:cubicBezTo>
                        <a:cubicBezTo>
                          <a:pt x="12047" y="898945"/>
                          <a:pt x="0" y="890587"/>
                          <a:pt x="0" y="890587"/>
                        </a:cubicBezTo>
                      </a:path>
                    </a:pathLst>
                  </a:cu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UA"/>
                  </a:p>
                </p:txBody>
              </p:sp>
            </p:grpSp>
            <p:grpSp>
              <p:nvGrpSpPr>
                <p:cNvPr id="175" name="Группа 174">
                  <a:extLst>
                    <a:ext uri="{FF2B5EF4-FFF2-40B4-BE49-F238E27FC236}">
                      <a16:creationId xmlns:a16="http://schemas.microsoft.com/office/drawing/2014/main" id="{DBBF4AB5-E0CD-A17E-B382-1AC19A51132D}"/>
                    </a:ext>
                  </a:extLst>
                </p:cNvPr>
                <p:cNvGrpSpPr/>
                <p:nvPr/>
              </p:nvGrpSpPr>
              <p:grpSpPr>
                <a:xfrm>
                  <a:off x="4025366" y="4041706"/>
                  <a:ext cx="1377321" cy="1034329"/>
                  <a:chOff x="3856404" y="8536629"/>
                  <a:chExt cx="2376193" cy="1784453"/>
                </a:xfrm>
              </p:grpSpPr>
              <p:pic>
                <p:nvPicPr>
                  <p:cNvPr id="177" name="Рисунок 176" descr="Изображение выглядит как мультфильм, графическая вставка, медведь, Мультфильм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0AFB9C5B-1633-C8D2-862B-320BCDE881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56404" y="8536629"/>
                    <a:ext cx="1784453" cy="1784453"/>
                  </a:xfrm>
                  <a:prstGeom prst="rect">
                    <a:avLst/>
                  </a:prstGeom>
                </p:spPr>
              </p:pic>
              <p:pic>
                <p:nvPicPr>
                  <p:cNvPr id="178" name="Рисунок 177" descr="Изображение выглядит как музыка, барабан, музыкальный инструмент, Перкуссия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F9C53A0C-2589-3082-1A68-3177F104B6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80123" y="9314798"/>
                    <a:ext cx="952474" cy="91008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6" name="Рисунок 175" descr="Изображение выглядит как картон, контейнер, коробка, дизай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8DC0A20-35B5-ABF1-1BF6-1C713FBDD2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23047" b="92383" l="9961" r="89844">
                              <a14:foregroundMark x1="20508" y1="25391" x2="31055" y2="33984"/>
                              <a14:foregroundMark x1="83398" y1="23047" x2="75977" y2="28516"/>
                              <a14:backgroundMark x1="50000" y1="24805" x2="5117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004"/>
                <a:stretch/>
              </p:blipFill>
              <p:spPr>
                <a:xfrm>
                  <a:off x="3750803" y="4627483"/>
                  <a:ext cx="2397363" cy="1773937"/>
                </a:xfrm>
                <a:prstGeom prst="rect">
                  <a:avLst/>
                </a:prstGeom>
              </p:spPr>
            </p:pic>
          </p:grpSp>
          <p:grpSp>
            <p:nvGrpSpPr>
              <p:cNvPr id="170" name="Группа 169">
                <a:extLst>
                  <a:ext uri="{FF2B5EF4-FFF2-40B4-BE49-F238E27FC236}">
                    <a16:creationId xmlns:a16="http://schemas.microsoft.com/office/drawing/2014/main" id="{FA043EBB-C519-F079-8B92-340AC5A75BA8}"/>
                  </a:ext>
                </a:extLst>
              </p:cNvPr>
              <p:cNvGrpSpPr/>
              <p:nvPr/>
            </p:nvGrpSpPr>
            <p:grpSpPr>
              <a:xfrm>
                <a:off x="1998842" y="8778008"/>
                <a:ext cx="556215" cy="519989"/>
                <a:chOff x="1839157" y="5828523"/>
                <a:chExt cx="1813545" cy="1695431"/>
              </a:xfrm>
            </p:grpSpPr>
            <p:pic>
              <p:nvPicPr>
                <p:cNvPr id="171" name="Рисунок 170" descr="Изображение выглядит как мультфильм, Вымышленный персонаж, иллюстрация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69225FF4-C5A5-CFAF-C5A6-4410F11D70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9157" y="5828523"/>
                  <a:ext cx="1695431" cy="1695431"/>
                </a:xfrm>
                <a:prstGeom prst="rect">
                  <a:avLst/>
                </a:prstGeom>
              </p:spPr>
            </p:pic>
            <p:pic>
              <p:nvPicPr>
                <p:cNvPr id="172" name="Рисунок 171" descr="Изображение выглядит как свет, телескоп, дизайн&#10;&#10;Автоматически созданное описание со средним доверительным уровнем">
                  <a:extLst>
                    <a:ext uri="{FF2B5EF4-FFF2-40B4-BE49-F238E27FC236}">
                      <a16:creationId xmlns:a16="http://schemas.microsoft.com/office/drawing/2014/main" id="{34964ABD-78A8-802F-2A76-0585AA63A0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666037" y="6099249"/>
                  <a:ext cx="986665" cy="98666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5" name="Группа 184">
              <a:extLst>
                <a:ext uri="{FF2B5EF4-FFF2-40B4-BE49-F238E27FC236}">
                  <a16:creationId xmlns:a16="http://schemas.microsoft.com/office/drawing/2014/main" id="{8B456BA8-1001-D508-2130-CE6D86203559}"/>
                </a:ext>
              </a:extLst>
            </p:cNvPr>
            <p:cNvGrpSpPr/>
            <p:nvPr/>
          </p:nvGrpSpPr>
          <p:grpSpPr>
            <a:xfrm>
              <a:off x="5110080" y="3643572"/>
              <a:ext cx="2167833" cy="2538795"/>
              <a:chOff x="5050204" y="3676441"/>
              <a:chExt cx="2389453" cy="2798338"/>
            </a:xfrm>
          </p:grpSpPr>
          <p:pic>
            <p:nvPicPr>
              <p:cNvPr id="186" name="Рисунок 185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427FD1B-0D40-3AA8-A296-C7328DF6F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0207" y="4155987"/>
                <a:ext cx="2318791" cy="2318792"/>
              </a:xfrm>
              <a:prstGeom prst="rect">
                <a:avLst/>
              </a:prstGeom>
            </p:spPr>
          </p:pic>
          <p:pic>
            <p:nvPicPr>
              <p:cNvPr id="187" name="Рисунок 186" descr="Изображение выглядит как беспозвоночный, Моллюски, аргонавт, Наутилус помпилиус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354421F-12CA-64A1-191C-EFCA68635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7970" y="4207954"/>
                <a:ext cx="965286" cy="965286"/>
              </a:xfrm>
              <a:prstGeom prst="rect">
                <a:avLst/>
              </a:prstGeom>
            </p:spPr>
          </p:pic>
          <p:pic>
            <p:nvPicPr>
              <p:cNvPr id="188" name="Рисунок 187" descr="Изображение выглядит как транспорт, вертолет, Винт вертолета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EA25D28-3E8E-72AF-2BFF-768F90A4F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0828" y="3884411"/>
                <a:ext cx="1288829" cy="1288829"/>
              </a:xfrm>
              <a:prstGeom prst="rect">
                <a:avLst/>
              </a:prstGeom>
            </p:spPr>
          </p:pic>
          <p:pic>
            <p:nvPicPr>
              <p:cNvPr id="189" name="Рисунок 188" descr="Изображение выглядит как транспорт, плавсредство, корабль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3236472-52C3-52FD-BAE2-108B908A0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2839" y="3676441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0" name="Рисунок 189" descr="Изображение выглядит как символ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9F152CA-19B7-4298-73F7-487D162FD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2162" y="3922457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1" name="Рисунок 190" descr="Изображение выглядит как динозавр, мультфильм, Фигурка животного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813E5F6-A3AF-1F31-839D-A1FB23C36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3542" y="3783679"/>
                <a:ext cx="1340529" cy="1340529"/>
              </a:xfrm>
              <a:prstGeom prst="rect">
                <a:avLst/>
              </a:prstGeom>
            </p:spPr>
          </p:pic>
          <p:pic>
            <p:nvPicPr>
              <p:cNvPr id="192" name="Рисунок 19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68D9819-171F-1945-2C14-AD24900C7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9711" y="4467231"/>
                <a:ext cx="965286" cy="922328"/>
              </a:xfrm>
              <a:prstGeom prst="rect">
                <a:avLst/>
              </a:prstGeom>
            </p:spPr>
          </p:pic>
          <p:pic>
            <p:nvPicPr>
              <p:cNvPr id="193" name="Рисунок 192" descr="Изображение выглядит как транспорт, кран, Строительное оборудова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B2B063A-4629-4D7D-B23C-E66FBA46B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6808" y="4052548"/>
                <a:ext cx="990600" cy="990600"/>
              </a:xfrm>
              <a:prstGeom prst="rect">
                <a:avLst/>
              </a:prstGeom>
            </p:spPr>
          </p:pic>
          <p:pic>
            <p:nvPicPr>
              <p:cNvPr id="194" name="Рисунок 193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7FC0D0D-F853-7AB7-91F6-E0E3D3744C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5050204" y="4758981"/>
                <a:ext cx="2318791" cy="1715798"/>
              </a:xfrm>
              <a:prstGeom prst="rect">
                <a:avLst/>
              </a:prstGeom>
            </p:spPr>
          </p:pic>
        </p:grpSp>
      </p:grpSp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8DB8B8CA-7191-0613-3733-A5569914FB54}"/>
              </a:ext>
            </a:extLst>
          </p:cNvPr>
          <p:cNvGrpSpPr/>
          <p:nvPr/>
        </p:nvGrpSpPr>
        <p:grpSpPr>
          <a:xfrm>
            <a:off x="550356" y="3201577"/>
            <a:ext cx="3823277" cy="2356134"/>
            <a:chOff x="225875" y="2858849"/>
            <a:chExt cx="5266579" cy="3245584"/>
          </a:xfrm>
        </p:grpSpPr>
        <p:grpSp>
          <p:nvGrpSpPr>
            <p:cNvPr id="197" name="Группа 196">
              <a:extLst>
                <a:ext uri="{FF2B5EF4-FFF2-40B4-BE49-F238E27FC236}">
                  <a16:creationId xmlns:a16="http://schemas.microsoft.com/office/drawing/2014/main" id="{66842176-911E-2E54-8749-2D8A5F3F9A27}"/>
                </a:ext>
              </a:extLst>
            </p:cNvPr>
            <p:cNvGrpSpPr/>
            <p:nvPr/>
          </p:nvGrpSpPr>
          <p:grpSpPr>
            <a:xfrm>
              <a:off x="1656147" y="2858849"/>
              <a:ext cx="1813545" cy="1695431"/>
              <a:chOff x="159153" y="5135271"/>
              <a:chExt cx="1813545" cy="1695431"/>
            </a:xfrm>
          </p:grpSpPr>
          <p:pic>
            <p:nvPicPr>
              <p:cNvPr id="209" name="Рисунок 20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38EE9FC-8E93-C034-82CF-993B92A19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153" y="5135271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210" name="Рисунок 20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DAB56235-D60D-624D-95DF-E09986D6D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86033" y="5405996"/>
                <a:ext cx="986665" cy="986665"/>
              </a:xfrm>
              <a:prstGeom prst="rect">
                <a:avLst/>
              </a:prstGeom>
            </p:spPr>
          </p:pic>
        </p:grpSp>
        <p:grpSp>
          <p:nvGrpSpPr>
            <p:cNvPr id="198" name="Группа 197">
              <a:extLst>
                <a:ext uri="{FF2B5EF4-FFF2-40B4-BE49-F238E27FC236}">
                  <a16:creationId xmlns:a16="http://schemas.microsoft.com/office/drawing/2014/main" id="{587DFF5A-5E99-755E-30AC-A06A244FC018}"/>
                </a:ext>
              </a:extLst>
            </p:cNvPr>
            <p:cNvGrpSpPr/>
            <p:nvPr/>
          </p:nvGrpSpPr>
          <p:grpSpPr>
            <a:xfrm>
              <a:off x="3245756" y="4399674"/>
              <a:ext cx="2246698" cy="1636579"/>
              <a:chOff x="4421662" y="8126325"/>
              <a:chExt cx="2246698" cy="1636579"/>
            </a:xfrm>
          </p:grpSpPr>
          <p:pic>
            <p:nvPicPr>
              <p:cNvPr id="206" name="Рисунок 205" descr="Изображение выглядит как транспорт, шина, транспортное средство, колес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09E3D3D-CE61-CFD0-A24E-3C969FB42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21662" y="8827058"/>
                <a:ext cx="935846" cy="935846"/>
              </a:xfrm>
              <a:prstGeom prst="rect">
                <a:avLst/>
              </a:prstGeom>
            </p:spPr>
          </p:pic>
          <p:pic>
            <p:nvPicPr>
              <p:cNvPr id="207" name="Рисунок 206" descr="Изображение выглядит как млекопитающее, жираф, Жирафовые, Земное животн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767A6EE-EFFF-4216-9822-F735FDFE9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159047" y="8126325"/>
                <a:ext cx="1509313" cy="1509312"/>
              </a:xfrm>
              <a:prstGeom prst="rect">
                <a:avLst/>
              </a:prstGeom>
            </p:spPr>
          </p:pic>
          <p:sp>
            <p:nvSpPr>
              <p:cNvPr id="208" name="Полилиния: фигура 207">
                <a:extLst>
                  <a:ext uri="{FF2B5EF4-FFF2-40B4-BE49-F238E27FC236}">
                    <a16:creationId xmlns:a16="http://schemas.microsoft.com/office/drawing/2014/main" id="{0DAE2263-3A79-ABFA-D2C2-F6065407D405}"/>
                  </a:ext>
                </a:extLst>
              </p:cNvPr>
              <p:cNvSpPr/>
              <p:nvPr/>
            </p:nvSpPr>
            <p:spPr>
              <a:xfrm>
                <a:off x="4992713" y="8458862"/>
                <a:ext cx="1260232" cy="904876"/>
              </a:xfrm>
              <a:custGeom>
                <a:avLst/>
                <a:gdLst>
                  <a:gd name="connsiteX0" fmla="*/ 1071562 w 1260232"/>
                  <a:gd name="connsiteY0" fmla="*/ 42862 h 904875"/>
                  <a:gd name="connsiteX1" fmla="*/ 1076325 w 1260232"/>
                  <a:gd name="connsiteY1" fmla="*/ 180975 h 904875"/>
                  <a:gd name="connsiteX2" fmla="*/ 1095375 w 1260232"/>
                  <a:gd name="connsiteY2" fmla="*/ 214312 h 904875"/>
                  <a:gd name="connsiteX3" fmla="*/ 1114425 w 1260232"/>
                  <a:gd name="connsiteY3" fmla="*/ 238125 h 904875"/>
                  <a:gd name="connsiteX4" fmla="*/ 1185862 w 1260232"/>
                  <a:gd name="connsiteY4" fmla="*/ 271462 h 904875"/>
                  <a:gd name="connsiteX5" fmla="*/ 1257300 w 1260232"/>
                  <a:gd name="connsiteY5" fmla="*/ 247650 h 904875"/>
                  <a:gd name="connsiteX6" fmla="*/ 1252537 w 1260232"/>
                  <a:gd name="connsiteY6" fmla="*/ 180975 h 904875"/>
                  <a:gd name="connsiteX7" fmla="*/ 1190625 w 1260232"/>
                  <a:gd name="connsiteY7" fmla="*/ 80962 h 904875"/>
                  <a:gd name="connsiteX8" fmla="*/ 1157287 w 1260232"/>
                  <a:gd name="connsiteY8" fmla="*/ 42862 h 904875"/>
                  <a:gd name="connsiteX9" fmla="*/ 1119187 w 1260232"/>
                  <a:gd name="connsiteY9" fmla="*/ 23812 h 904875"/>
                  <a:gd name="connsiteX10" fmla="*/ 1023937 w 1260232"/>
                  <a:gd name="connsiteY10" fmla="*/ 0 h 904875"/>
                  <a:gd name="connsiteX11" fmla="*/ 1004887 w 1260232"/>
                  <a:gd name="connsiteY11" fmla="*/ 76200 h 904875"/>
                  <a:gd name="connsiteX12" fmla="*/ 1028700 w 1260232"/>
                  <a:gd name="connsiteY12" fmla="*/ 214312 h 904875"/>
                  <a:gd name="connsiteX13" fmla="*/ 1042987 w 1260232"/>
                  <a:gd name="connsiteY13" fmla="*/ 233362 h 904875"/>
                  <a:gd name="connsiteX14" fmla="*/ 1066800 w 1260232"/>
                  <a:gd name="connsiteY14" fmla="*/ 285750 h 904875"/>
                  <a:gd name="connsiteX15" fmla="*/ 1104900 w 1260232"/>
                  <a:gd name="connsiteY15" fmla="*/ 347662 h 904875"/>
                  <a:gd name="connsiteX16" fmla="*/ 1100137 w 1260232"/>
                  <a:gd name="connsiteY16" fmla="*/ 404812 h 904875"/>
                  <a:gd name="connsiteX17" fmla="*/ 1081087 w 1260232"/>
                  <a:gd name="connsiteY17" fmla="*/ 428625 h 904875"/>
                  <a:gd name="connsiteX18" fmla="*/ 990600 w 1260232"/>
                  <a:gd name="connsiteY18" fmla="*/ 514350 h 904875"/>
                  <a:gd name="connsiteX19" fmla="*/ 952500 w 1260232"/>
                  <a:gd name="connsiteY19" fmla="*/ 542925 h 904875"/>
                  <a:gd name="connsiteX20" fmla="*/ 914400 w 1260232"/>
                  <a:gd name="connsiteY20" fmla="*/ 581025 h 904875"/>
                  <a:gd name="connsiteX21" fmla="*/ 804862 w 1260232"/>
                  <a:gd name="connsiteY21" fmla="*/ 652462 h 904875"/>
                  <a:gd name="connsiteX22" fmla="*/ 757237 w 1260232"/>
                  <a:gd name="connsiteY22" fmla="*/ 681037 h 904875"/>
                  <a:gd name="connsiteX23" fmla="*/ 676275 w 1260232"/>
                  <a:gd name="connsiteY23" fmla="*/ 719137 h 904875"/>
                  <a:gd name="connsiteX24" fmla="*/ 514350 w 1260232"/>
                  <a:gd name="connsiteY24" fmla="*/ 785812 h 904875"/>
                  <a:gd name="connsiteX25" fmla="*/ 461962 w 1260232"/>
                  <a:gd name="connsiteY25" fmla="*/ 800100 h 904875"/>
                  <a:gd name="connsiteX26" fmla="*/ 404812 w 1260232"/>
                  <a:gd name="connsiteY26" fmla="*/ 819150 h 904875"/>
                  <a:gd name="connsiteX27" fmla="*/ 323850 w 1260232"/>
                  <a:gd name="connsiteY27" fmla="*/ 838200 h 904875"/>
                  <a:gd name="connsiteX28" fmla="*/ 209550 w 1260232"/>
                  <a:gd name="connsiteY28" fmla="*/ 871537 h 904875"/>
                  <a:gd name="connsiteX29" fmla="*/ 161925 w 1260232"/>
                  <a:gd name="connsiteY29" fmla="*/ 890587 h 904875"/>
                  <a:gd name="connsiteX30" fmla="*/ 109537 w 1260232"/>
                  <a:gd name="connsiteY30" fmla="*/ 900112 h 904875"/>
                  <a:gd name="connsiteX31" fmla="*/ 85725 w 1260232"/>
                  <a:gd name="connsiteY31" fmla="*/ 904875 h 904875"/>
                  <a:gd name="connsiteX32" fmla="*/ 19050 w 1260232"/>
                  <a:gd name="connsiteY32" fmla="*/ 900112 h 904875"/>
                  <a:gd name="connsiteX33" fmla="*/ 0 w 1260232"/>
                  <a:gd name="connsiteY33" fmla="*/ 890587 h 90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260232" h="904875">
                    <a:moveTo>
                      <a:pt x="1071562" y="42862"/>
                    </a:moveTo>
                    <a:cubicBezTo>
                      <a:pt x="1073150" y="88900"/>
                      <a:pt x="1069988" y="135348"/>
                      <a:pt x="1076325" y="180975"/>
                    </a:cubicBezTo>
                    <a:cubicBezTo>
                      <a:pt x="1078086" y="193652"/>
                      <a:pt x="1088276" y="203663"/>
                      <a:pt x="1095375" y="214312"/>
                    </a:cubicBezTo>
                    <a:cubicBezTo>
                      <a:pt x="1101014" y="222770"/>
                      <a:pt x="1106228" y="232114"/>
                      <a:pt x="1114425" y="238125"/>
                    </a:cubicBezTo>
                    <a:cubicBezTo>
                      <a:pt x="1149962" y="264186"/>
                      <a:pt x="1154950" y="263735"/>
                      <a:pt x="1185862" y="271462"/>
                    </a:cubicBezTo>
                    <a:cubicBezTo>
                      <a:pt x="1197304" y="270191"/>
                      <a:pt x="1250845" y="270888"/>
                      <a:pt x="1257300" y="247650"/>
                    </a:cubicBezTo>
                    <a:cubicBezTo>
                      <a:pt x="1263263" y="226181"/>
                      <a:pt x="1259355" y="202188"/>
                      <a:pt x="1252537" y="180975"/>
                    </a:cubicBezTo>
                    <a:cubicBezTo>
                      <a:pt x="1246328" y="161657"/>
                      <a:pt x="1208687" y="103539"/>
                      <a:pt x="1190625" y="80962"/>
                    </a:cubicBezTo>
                    <a:cubicBezTo>
                      <a:pt x="1180083" y="67784"/>
                      <a:pt x="1170465" y="53404"/>
                      <a:pt x="1157287" y="42862"/>
                    </a:cubicBezTo>
                    <a:cubicBezTo>
                      <a:pt x="1146199" y="33992"/>
                      <a:pt x="1132456" y="28867"/>
                      <a:pt x="1119187" y="23812"/>
                    </a:cubicBezTo>
                    <a:cubicBezTo>
                      <a:pt x="1068895" y="4653"/>
                      <a:pt x="1067031" y="6156"/>
                      <a:pt x="1023937" y="0"/>
                    </a:cubicBezTo>
                    <a:cubicBezTo>
                      <a:pt x="1018430" y="16522"/>
                      <a:pt x="1002590" y="55525"/>
                      <a:pt x="1004887" y="76200"/>
                    </a:cubicBezTo>
                    <a:cubicBezTo>
                      <a:pt x="1010046" y="122631"/>
                      <a:pt x="1017694" y="168910"/>
                      <a:pt x="1028700" y="214312"/>
                    </a:cubicBezTo>
                    <a:cubicBezTo>
                      <a:pt x="1030570" y="222026"/>
                      <a:pt x="1039252" y="226358"/>
                      <a:pt x="1042987" y="233362"/>
                    </a:cubicBezTo>
                    <a:cubicBezTo>
                      <a:pt x="1052014" y="250287"/>
                      <a:pt x="1058221" y="268593"/>
                      <a:pt x="1066800" y="285750"/>
                    </a:cubicBezTo>
                    <a:cubicBezTo>
                      <a:pt x="1079164" y="310478"/>
                      <a:pt x="1089811" y="325028"/>
                      <a:pt x="1104900" y="347662"/>
                    </a:cubicBezTo>
                    <a:cubicBezTo>
                      <a:pt x="1103312" y="366712"/>
                      <a:pt x="1105531" y="386473"/>
                      <a:pt x="1100137" y="404812"/>
                    </a:cubicBezTo>
                    <a:cubicBezTo>
                      <a:pt x="1097269" y="414564"/>
                      <a:pt x="1088039" y="421209"/>
                      <a:pt x="1081087" y="428625"/>
                    </a:cubicBezTo>
                    <a:cubicBezTo>
                      <a:pt x="1054040" y="457475"/>
                      <a:pt x="1021815" y="488988"/>
                      <a:pt x="990600" y="514350"/>
                    </a:cubicBezTo>
                    <a:cubicBezTo>
                      <a:pt x="978279" y="524361"/>
                      <a:pt x="964447" y="532471"/>
                      <a:pt x="952500" y="542925"/>
                    </a:cubicBezTo>
                    <a:cubicBezTo>
                      <a:pt x="938983" y="554752"/>
                      <a:pt x="928824" y="570323"/>
                      <a:pt x="914400" y="581025"/>
                    </a:cubicBezTo>
                    <a:cubicBezTo>
                      <a:pt x="879392" y="606999"/>
                      <a:pt x="841638" y="629059"/>
                      <a:pt x="804862" y="652462"/>
                    </a:cubicBezTo>
                    <a:cubicBezTo>
                      <a:pt x="789243" y="662401"/>
                      <a:pt x="773988" y="673154"/>
                      <a:pt x="757237" y="681037"/>
                    </a:cubicBezTo>
                    <a:cubicBezTo>
                      <a:pt x="730250" y="693737"/>
                      <a:pt x="703474" y="706897"/>
                      <a:pt x="676275" y="719137"/>
                    </a:cubicBezTo>
                    <a:cubicBezTo>
                      <a:pt x="630667" y="739661"/>
                      <a:pt x="566366" y="769261"/>
                      <a:pt x="514350" y="785812"/>
                    </a:cubicBezTo>
                    <a:cubicBezTo>
                      <a:pt x="497102" y="791300"/>
                      <a:pt x="479278" y="794830"/>
                      <a:pt x="461962" y="800100"/>
                    </a:cubicBezTo>
                    <a:cubicBezTo>
                      <a:pt x="442752" y="805947"/>
                      <a:pt x="424169" y="813810"/>
                      <a:pt x="404812" y="819150"/>
                    </a:cubicBezTo>
                    <a:cubicBezTo>
                      <a:pt x="378086" y="826523"/>
                      <a:pt x="350747" y="831476"/>
                      <a:pt x="323850" y="838200"/>
                    </a:cubicBezTo>
                    <a:cubicBezTo>
                      <a:pt x="282085" y="848641"/>
                      <a:pt x="248767" y="857089"/>
                      <a:pt x="209550" y="871537"/>
                    </a:cubicBezTo>
                    <a:cubicBezTo>
                      <a:pt x="193506" y="877448"/>
                      <a:pt x="178365" y="885890"/>
                      <a:pt x="161925" y="890587"/>
                    </a:cubicBezTo>
                    <a:cubicBezTo>
                      <a:pt x="144859" y="895463"/>
                      <a:pt x="126982" y="896841"/>
                      <a:pt x="109537" y="900112"/>
                    </a:cubicBezTo>
                    <a:cubicBezTo>
                      <a:pt x="101581" y="901604"/>
                      <a:pt x="93662" y="903287"/>
                      <a:pt x="85725" y="904875"/>
                    </a:cubicBezTo>
                    <a:cubicBezTo>
                      <a:pt x="63500" y="903287"/>
                      <a:pt x="41028" y="903775"/>
                      <a:pt x="19050" y="900112"/>
                    </a:cubicBezTo>
                    <a:cubicBezTo>
                      <a:pt x="12047" y="898945"/>
                      <a:pt x="0" y="890587"/>
                      <a:pt x="0" y="890587"/>
                    </a:cubicBezTo>
                  </a:path>
                </a:pathLst>
              </a:cu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  <p:grpSp>
          <p:nvGrpSpPr>
            <p:cNvPr id="199" name="Группа 198">
              <a:extLst>
                <a:ext uri="{FF2B5EF4-FFF2-40B4-BE49-F238E27FC236}">
                  <a16:creationId xmlns:a16="http://schemas.microsoft.com/office/drawing/2014/main" id="{44FE77EF-A037-D222-E069-F2064987BA0C}"/>
                </a:ext>
              </a:extLst>
            </p:cNvPr>
            <p:cNvGrpSpPr/>
            <p:nvPr/>
          </p:nvGrpSpPr>
          <p:grpSpPr>
            <a:xfrm>
              <a:off x="2771999" y="3253482"/>
              <a:ext cx="1550729" cy="2147812"/>
              <a:chOff x="593334" y="4099807"/>
              <a:chExt cx="2597016" cy="3596956"/>
            </a:xfrm>
          </p:grpSpPr>
          <p:pic>
            <p:nvPicPr>
              <p:cNvPr id="203" name="Рисунок 202" descr="Изображение выглядит как рисунок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2B0F676-E20F-EEA1-CB37-B60972F7D1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34" y="5920724"/>
                <a:ext cx="1776039" cy="1776039"/>
              </a:xfrm>
              <a:prstGeom prst="rect">
                <a:avLst/>
              </a:prstGeom>
            </p:spPr>
          </p:pic>
          <p:pic>
            <p:nvPicPr>
              <p:cNvPr id="204" name="Рисунок 203" descr="Изображение выглядит как инструмент, топор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3F3EDE5-6A82-5458-3DCF-0C8CB3FE2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266625">
                <a:off x="885033" y="4788127"/>
                <a:ext cx="2061885" cy="2061885"/>
              </a:xfrm>
              <a:prstGeom prst="rect">
                <a:avLst/>
              </a:prstGeom>
            </p:spPr>
          </p:pic>
          <p:pic>
            <p:nvPicPr>
              <p:cNvPr id="205" name="Рисунок 204" descr="Изображение выглядит как птица, клюв, перо, вор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92ABF02-3A9A-8663-1E52-C81A94491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0437" flipH="1">
                <a:off x="1803147" y="4099807"/>
                <a:ext cx="1387203" cy="1387203"/>
              </a:xfrm>
              <a:prstGeom prst="rect">
                <a:avLst/>
              </a:prstGeom>
            </p:spPr>
          </p:pic>
        </p:grpSp>
        <p:grpSp>
          <p:nvGrpSpPr>
            <p:cNvPr id="200" name="Группа 199">
              <a:extLst>
                <a:ext uri="{FF2B5EF4-FFF2-40B4-BE49-F238E27FC236}">
                  <a16:creationId xmlns:a16="http://schemas.microsoft.com/office/drawing/2014/main" id="{A7EF148D-F848-4418-5262-885A420A4468}"/>
                </a:ext>
              </a:extLst>
            </p:cNvPr>
            <p:cNvGrpSpPr/>
            <p:nvPr/>
          </p:nvGrpSpPr>
          <p:grpSpPr>
            <a:xfrm>
              <a:off x="225875" y="4033702"/>
              <a:ext cx="2757404" cy="2070731"/>
              <a:chOff x="3411276" y="8753406"/>
              <a:chExt cx="2376194" cy="1784453"/>
            </a:xfrm>
          </p:grpSpPr>
          <p:pic>
            <p:nvPicPr>
              <p:cNvPr id="201" name="Рисунок 200" descr="Изображение выглядит как мультфильм, графическая вставка, медведь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08EA3A3-783C-92DE-6C0D-95540401C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1276" y="8753406"/>
                <a:ext cx="1784453" cy="1784453"/>
              </a:xfrm>
              <a:prstGeom prst="rect">
                <a:avLst/>
              </a:prstGeom>
            </p:spPr>
          </p:pic>
          <p:pic>
            <p:nvPicPr>
              <p:cNvPr id="202" name="Рисунок 20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D077166-7911-2A12-45A8-FEAAE2D05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4996" y="9531573"/>
                <a:ext cx="952474" cy="910086"/>
              </a:xfrm>
              <a:prstGeom prst="rect">
                <a:avLst/>
              </a:prstGeom>
            </p:spPr>
          </p:pic>
        </p:grpSp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84" y="522512"/>
            <a:ext cx="5342785" cy="5438192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36735" y="3032705"/>
            <a:ext cx="30099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-0.12435 0.14675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19023 0.02223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0.1276 0.14584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0.10691 -0.0794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082 -0.07546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222 0.11666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23502 -0.03125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70" grpId="0"/>
      <p:bldP spid="70" grpId="1"/>
      <p:bldP spid="8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46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31</cp:revision>
  <dcterms:created xsi:type="dcterms:W3CDTF">2024-07-21T13:02:50Z</dcterms:created>
  <dcterms:modified xsi:type="dcterms:W3CDTF">2024-08-17T10:46:48Z</dcterms:modified>
</cp:coreProperties>
</file>