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tags" Target="../tags/tag1.xml"/><Relationship Id="rId15" Type="http://schemas.openxmlformats.org/officeDocument/2006/relationships/image" Target="../media/image14.png"/><Relationship Id="rId16" Type="http://schemas.openxmlformats.org/officeDocument/2006/relationships/slideLayout" Target="../slideLayouts/slideLayout1.xml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11253"/>
            <a:ext cx="12192000" cy="6869253"/>
          </a:xfrm>
          <a:prstGeom prst="rect">
            <a:avLst/>
          </a:prstGeom>
        </p:spPr>
      </p:pic>
      <p:sp>
        <p:nvSpPr>
          <p:cNvPr id="41" name="Прямокутник: округлені кути 40"/>
          <p:cNvSpPr/>
          <p:nvPr/>
        </p:nvSpPr>
        <p:spPr>
          <a:xfrm>
            <a:off x="4875857" y="447866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Прямокутник: округлені кути 32"/>
          <p:cNvSpPr/>
          <p:nvPr/>
        </p:nvSpPr>
        <p:spPr>
          <a:xfrm>
            <a:off x="2755304" y="447866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Прямокутник: округлені кути 23"/>
          <p:cNvSpPr/>
          <p:nvPr/>
        </p:nvSpPr>
        <p:spPr>
          <a:xfrm>
            <a:off x="676671" y="447866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Прямокутник: округлені кути 14"/>
          <p:cNvSpPr/>
          <p:nvPr/>
        </p:nvSpPr>
        <p:spPr>
          <a:xfrm>
            <a:off x="4875857" y="239986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кутник: округлені кути 10"/>
          <p:cNvSpPr/>
          <p:nvPr/>
        </p:nvSpPr>
        <p:spPr>
          <a:xfrm>
            <a:off x="2778073" y="2404589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кутник: округлені кути 7"/>
          <p:cNvSpPr/>
          <p:nvPr/>
        </p:nvSpPr>
        <p:spPr>
          <a:xfrm>
            <a:off x="680289" y="240459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7204815" y="328656"/>
            <a:ext cx="2023740" cy="126643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" name="Прямокутник: округлені кути 2"/>
          <p:cNvSpPr/>
          <p:nvPr/>
        </p:nvSpPr>
        <p:spPr>
          <a:xfrm>
            <a:off x="676671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3016" y="4229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2" r="1792"/>
          <a:stretch>
            <a:fillRect/>
          </a:stretch>
        </p:blipFill>
        <p:spPr>
          <a:xfrm>
            <a:off x="788536" y="447828"/>
            <a:ext cx="1469916" cy="152454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4" r="15670"/>
          <a:stretch>
            <a:fillRect/>
          </a:stretch>
        </p:blipFill>
        <p:spPr>
          <a:xfrm>
            <a:off x="981345" y="2440349"/>
            <a:ext cx="1157239" cy="174449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9" t="4178" r="6487"/>
          <a:stretch>
            <a:fillRect/>
          </a:stretch>
        </p:blipFill>
        <p:spPr>
          <a:xfrm>
            <a:off x="2964372" y="2517941"/>
            <a:ext cx="1418890" cy="161795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99" r="-4651"/>
          <a:stretch>
            <a:fillRect/>
          </a:stretch>
        </p:blipFill>
        <p:spPr>
          <a:xfrm>
            <a:off x="5078839" y="2693074"/>
            <a:ext cx="1369062" cy="123904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08" t="11534" r="10906" b="13812"/>
          <a:stretch>
            <a:fillRect/>
          </a:stretch>
        </p:blipFill>
        <p:spPr>
          <a:xfrm>
            <a:off x="2946813" y="4662185"/>
            <a:ext cx="1375066" cy="1368973"/>
          </a:xfrm>
          <a:prstGeom prst="rect">
            <a:avLst/>
          </a:prstGeom>
        </p:spPr>
      </p:pic>
      <p:sp>
        <p:nvSpPr>
          <p:cNvPr id="6" name="Прямокутник: округлені кути 5"/>
          <p:cNvSpPr/>
          <p:nvPr/>
        </p:nvSpPr>
        <p:spPr>
          <a:xfrm>
            <a:off x="2755304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кутник: округлені кути 6"/>
          <p:cNvSpPr/>
          <p:nvPr/>
        </p:nvSpPr>
        <p:spPr>
          <a:xfrm>
            <a:off x="4829680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" r="632"/>
          <a:stretch>
            <a:fillRect/>
          </a:stretch>
        </p:blipFill>
        <p:spPr>
          <a:xfrm>
            <a:off x="2887780" y="529288"/>
            <a:ext cx="1425133" cy="144337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257" y="396447"/>
            <a:ext cx="1130856" cy="113085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18" r="28296"/>
          <a:stretch>
            <a:fillRect/>
          </a:stretch>
        </p:blipFill>
        <p:spPr>
          <a:xfrm>
            <a:off x="5324348" y="510519"/>
            <a:ext cx="771652" cy="146185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8" t="23450" r="16068" b="13987"/>
          <a:stretch>
            <a:fillRect/>
          </a:stretch>
        </p:blipFill>
        <p:spPr>
          <a:xfrm>
            <a:off x="688681" y="4697725"/>
            <a:ext cx="1619297" cy="133788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" t="-9438" r="-9634"/>
          <a:stretch>
            <a:fillRect/>
          </a:stretch>
        </p:blipFill>
        <p:spPr>
          <a:xfrm flipH="1">
            <a:off x="4966363" y="4662185"/>
            <a:ext cx="1481538" cy="1487767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4" r="1864"/>
          <a:stretch>
            <a:fillRect/>
          </a:stretch>
        </p:blipFill>
        <p:spPr>
          <a:xfrm>
            <a:off x="3054224" y="1747789"/>
            <a:ext cx="3879500" cy="3658279"/>
          </a:xfrm>
          <a:prstGeom prst="rect">
            <a:avLst/>
          </a:prstGeom>
        </p:spPr>
      </p:pic>
      <p:pic>
        <p:nvPicPr>
          <p:cNvPr id="55" name="Picture 54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092315" y="2517775"/>
            <a:ext cx="3514725" cy="3514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yanag</cp:lastModifiedBy>
  <cp:revision>24</cp:revision>
  <dcterms:created xsi:type="dcterms:W3CDTF">2024-04-15T16:33:00Z</dcterms:created>
  <dcterms:modified xsi:type="dcterms:W3CDTF">2024-07-04T15:51:58Z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A9C947E7517B4B9DBF89AF53DD242D73_12</vt:lpwstr>
  </property>
  <property fmtid="{D5CDD505-2E9C-101B-9397-08002B2CF9AE}" pid="3" name="KSOProductBuildVer">
    <vt:lpwstr>1033-12.2.0.17119</vt:lpwstr>
  </property>
</Properties>
</file>