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565F4-99BA-B515-A5E6-978EA1BE0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91F411-F6D3-4490-B991-642C92305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002AE-C20B-0B4D-84EF-90A7F448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D1CE7-0A06-2C80-E8C8-38AE684C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543E0-428F-C916-AE25-89D04C8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D5FBE-8EDF-5114-1584-B61B9860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050586-6148-CB84-294F-D807D12ED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876A9-E091-7F5F-9912-F2BF48A4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1041D-F39D-225A-DAC8-FB1439AF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C4247-C63B-F891-716C-29B823CC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1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A1C3F2-24FD-F5FC-F466-FC8C039E4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96C5B0-0806-788E-FEC7-CE27BC1C5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1F662-3B1B-63CC-C1D5-7497D372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3E554-EE12-2550-61F0-4DCBC559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95660-7859-55E1-5D7A-0BC776DB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0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3D5E5-97E5-B1A5-3A42-0D036063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CE6D1-213B-E63E-4880-89E3A382D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F2E7B4-0E21-2B3E-52D1-9650E12A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CB2B7-B895-7BAF-AAD7-1E38CC93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CA95E-2CB5-EE15-604F-30B747B0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8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C4403-B8BB-154E-E415-C83739FB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86A86-A699-0E0E-D025-162289D02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1D3B3-3AC2-A82D-107D-D8482ED6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7D6F51-D070-F85A-44D3-BF9AC833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EFF21-9197-A176-704E-81A18ADC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36BE0-9327-3392-F886-3C70B976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EADDA-06EF-F9D0-347F-637375C2B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FDF4CE-6831-9DF1-52D9-1343523C8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AFB0A3-DAB9-06DC-620C-0CD5029C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E6285-32E9-E09A-E8C8-6BCA2F88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BF015C-D0D1-7CFB-AD49-DA27CEA1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7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B0EBC-FCFD-EAC5-5BF6-B5040ED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D076A0-78E0-A520-847F-92CF9AFBC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5DC931-04BB-9DCE-215C-ADD7A9DD6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533C61-5EA0-EC13-BC05-605761A41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DA5C65-E6CF-04DA-E637-B8436A352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90158D-E2EA-64D0-044C-E0F00B595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D218B-8D9C-2686-F1F9-13B01CF1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1DF3A1-EA84-0D69-FA95-0C52DA1F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11C1A-9602-0D06-F91D-0EBA28F90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E2BF81-6BE8-A9B6-8CCB-B5FBD541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34FA98-3557-551A-8972-954B6645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EAE44-2730-BA6E-4BB4-0BC04B69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C07B1E-C0CB-E674-90D1-44026A24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F234BD-9504-FEA3-825C-49AE9F713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B4A02E-0EE9-8E7F-1749-53D114A3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F2809-1571-8582-F998-E578C4AC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5768C6-72B6-AD90-0F07-75DA716F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2CDC8-081C-98E5-7A1D-F04A1FBE5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276AE-7C59-03A5-B793-CA9C6EC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19A73-1744-DB1B-F54D-F3909F1F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81FDA-837F-E67D-9907-AF5E54D5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5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0F40C-E6B9-5183-4439-DB92DEB0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6C4492-5089-5EF4-13EE-39606932E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32CAF-4DF2-281B-07BA-CCF96C46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F88AFD-5585-CDF7-7D35-34366D8F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33CD0-7BB4-F5F7-D44D-4FB7EC0C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736F67-E9C0-62AF-3687-E95A8D1B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699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33F5F-A7D3-BE9D-2A73-7AA42C96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567C6-B451-96FF-0D55-BF340BBDC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7CD53-8D1D-E9FF-9BF4-B4E9FE353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404F6-2E71-495C-B119-2E2413BBD239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9E4347-BB88-02D0-9F3E-E25BABF9A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C01DAE-2AED-17C5-FE3D-8058848BA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D3B2-9703-4774-ACF5-F752A9992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1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112B7A-2BD0-D3CC-851D-559CECA5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67148"/>
            <a:ext cx="12294009" cy="7025148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0642F40-60D7-6410-5FBD-CE8A5C33772C}"/>
              </a:ext>
            </a:extLst>
          </p:cNvPr>
          <p:cNvSpPr/>
          <p:nvPr/>
        </p:nvSpPr>
        <p:spPr>
          <a:xfrm>
            <a:off x="1193735" y="300392"/>
            <a:ext cx="6438350" cy="1135119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 лиса">
            <a:extLst>
              <a:ext uri="{FF2B5EF4-FFF2-40B4-BE49-F238E27FC236}">
                <a16:creationId xmlns:a16="http://schemas.microsoft.com/office/drawing/2014/main" id="{17F621E1-108A-F12C-AB91-60A18982923A}"/>
              </a:ext>
            </a:extLst>
          </p:cNvPr>
          <p:cNvSpPr txBox="1"/>
          <p:nvPr/>
        </p:nvSpPr>
        <p:spPr>
          <a:xfrm>
            <a:off x="1014249" y="432600"/>
            <a:ext cx="67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Са-за-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кто залез в нору?</a:t>
            </a:r>
          </a:p>
          <a:p>
            <a:pPr marL="342900" indent="-342900" algn="ctr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Са-за-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лиса.</a:t>
            </a: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8583CA49-73D0-AB6C-A1F2-3C1F8A53B4C3}"/>
              </a:ext>
            </a:extLst>
          </p:cNvPr>
          <p:cNvSpPr/>
          <p:nvPr/>
        </p:nvSpPr>
        <p:spPr>
          <a:xfrm>
            <a:off x="977462" y="1652940"/>
            <a:ext cx="7458615" cy="4919614"/>
          </a:xfrm>
          <a:prstGeom prst="cloud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 алиса">
            <a:extLst>
              <a:ext uri="{FF2B5EF4-FFF2-40B4-BE49-F238E27FC236}">
                <a16:creationId xmlns:a16="http://schemas.microsoft.com/office/drawing/2014/main" id="{0A7791F9-940F-BF6E-23D4-414FD3A9A768}"/>
              </a:ext>
            </a:extLst>
          </p:cNvPr>
          <p:cNvSpPr txBox="1"/>
          <p:nvPr/>
        </p:nvSpPr>
        <p:spPr>
          <a:xfrm>
            <a:off x="1253638" y="344055"/>
            <a:ext cx="67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 – как назовём лису?</a:t>
            </a:r>
          </a:p>
          <a:p>
            <a:pPr marL="457200" indent="-457200" algn="ctr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 – имя у лисы Алсу.</a:t>
            </a:r>
          </a:p>
        </p:txBody>
      </p:sp>
      <p:sp>
        <p:nvSpPr>
          <p:cNvPr id="12" name="3 лисята">
            <a:extLst>
              <a:ext uri="{FF2B5EF4-FFF2-40B4-BE49-F238E27FC236}">
                <a16:creationId xmlns:a16="http://schemas.microsoft.com/office/drawing/2014/main" id="{B7885DA6-089B-E4C8-2BAF-89C473DB9715}"/>
              </a:ext>
            </a:extLst>
          </p:cNvPr>
          <p:cNvSpPr txBox="1"/>
          <p:nvPr/>
        </p:nvSpPr>
        <p:spPr>
          <a:xfrm>
            <a:off x="1014249" y="374035"/>
            <a:ext cx="67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Сы-зы-сы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кто есть у лисы?</a:t>
            </a:r>
          </a:p>
          <a:p>
            <a:pPr marL="457200" indent="-457200" algn="ctr">
              <a:buFontTx/>
              <a:buChar char="-"/>
            </a:pP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Сы-зы-сы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есть лисята у лисы</a:t>
            </a:r>
          </a:p>
        </p:txBody>
      </p:sp>
      <p:sp>
        <p:nvSpPr>
          <p:cNvPr id="13" name="4 пошла к козе">
            <a:extLst>
              <a:ext uri="{FF2B5EF4-FFF2-40B4-BE49-F238E27FC236}">
                <a16:creationId xmlns:a16="http://schemas.microsoft.com/office/drawing/2014/main" id="{E3BD02FE-3B37-3719-691B-301EC69AE4C7}"/>
              </a:ext>
            </a:extLst>
          </p:cNvPr>
          <p:cNvSpPr txBox="1"/>
          <p:nvPr/>
        </p:nvSpPr>
        <p:spPr>
          <a:xfrm>
            <a:off x="1014249" y="321806"/>
            <a:ext cx="67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Са-за-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чем же занята лиса?</a:t>
            </a:r>
          </a:p>
          <a:p>
            <a:pPr marL="457200" indent="-457200" algn="ctr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 – лиса пошла к козе.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5 молоко">
            <a:extLst>
              <a:ext uri="{FF2B5EF4-FFF2-40B4-BE49-F238E27FC236}">
                <a16:creationId xmlns:a16="http://schemas.microsoft.com/office/drawing/2014/main" id="{F8B9229A-9A45-CA08-A6C8-91ADB62111C1}"/>
              </a:ext>
            </a:extLst>
          </p:cNvPr>
          <p:cNvSpPr txBox="1"/>
          <p:nvPr/>
        </p:nvSpPr>
        <p:spPr>
          <a:xfrm>
            <a:off x="1014249" y="340661"/>
            <a:ext cx="67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Се-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 – зачем лиса пошла к козе?</a:t>
            </a:r>
          </a:p>
          <a:p>
            <a:pPr marL="457200" indent="-457200" algn="ctr">
              <a:buFontTx/>
              <a:buChar char="-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Сы-зы-сы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молока взяла у козы.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1 нора лиса карт">
            <a:extLst>
              <a:ext uri="{FF2B5EF4-FFF2-40B4-BE49-F238E27FC236}">
                <a16:creationId xmlns:a16="http://schemas.microsoft.com/office/drawing/2014/main" id="{99BBE178-B7DE-5B09-A097-C98636F2FE5C}"/>
              </a:ext>
            </a:extLst>
          </p:cNvPr>
          <p:cNvGrpSpPr/>
          <p:nvPr/>
        </p:nvGrpSpPr>
        <p:grpSpPr>
          <a:xfrm>
            <a:off x="1634121" y="1967458"/>
            <a:ext cx="5649787" cy="4448482"/>
            <a:chOff x="1634121" y="1967458"/>
            <a:chExt cx="5649787" cy="444848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2AE3F0C-FFC5-88B1-841F-15DF596F4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121" y="1967458"/>
              <a:ext cx="5649787" cy="444848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DD544E0-3A3B-B3AB-714B-B9F18ACDC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860" y="2776662"/>
              <a:ext cx="2485744" cy="2485744"/>
            </a:xfrm>
            <a:prstGeom prst="rect">
              <a:avLst/>
            </a:prstGeom>
          </p:spPr>
        </p:pic>
      </p:grpSp>
      <p:grpSp>
        <p:nvGrpSpPr>
          <p:cNvPr id="23" name="2 имя карт">
            <a:extLst>
              <a:ext uri="{FF2B5EF4-FFF2-40B4-BE49-F238E27FC236}">
                <a16:creationId xmlns:a16="http://schemas.microsoft.com/office/drawing/2014/main" id="{5F025FA4-7568-402A-81BE-62B1829E2A65}"/>
              </a:ext>
            </a:extLst>
          </p:cNvPr>
          <p:cNvGrpSpPr/>
          <p:nvPr/>
        </p:nvGrpSpPr>
        <p:grpSpPr>
          <a:xfrm>
            <a:off x="1769592" y="1947935"/>
            <a:ext cx="4880806" cy="4510598"/>
            <a:chOff x="1769592" y="1947935"/>
            <a:chExt cx="4880806" cy="451059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F61D369-C914-8CCF-2CFB-A126824D7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592" y="2010050"/>
              <a:ext cx="4448483" cy="4448483"/>
            </a:xfrm>
            <a:prstGeom prst="rect">
              <a:avLst/>
            </a:prstGeom>
          </p:spPr>
        </p:pic>
        <p:sp>
          <p:nvSpPr>
            <p:cNvPr id="22" name="Пузырек для мыслей: облако 21">
              <a:extLst>
                <a:ext uri="{FF2B5EF4-FFF2-40B4-BE49-F238E27FC236}">
                  <a16:creationId xmlns:a16="http://schemas.microsoft.com/office/drawing/2014/main" id="{D0A9FB42-36E3-9FAE-134B-D7163A4759AA}"/>
                </a:ext>
              </a:extLst>
            </p:cNvPr>
            <p:cNvSpPr/>
            <p:nvPr/>
          </p:nvSpPr>
          <p:spPr>
            <a:xfrm>
              <a:off x="4969082" y="1947935"/>
              <a:ext cx="1681316" cy="880033"/>
            </a:xfrm>
            <a:prstGeom prst="cloudCallout">
              <a:avLst>
                <a:gd name="adj1" fmla="val -76974"/>
                <a:gd name="adj2" fmla="val 98252"/>
              </a:avLst>
            </a:prstGeom>
            <a:solidFill>
              <a:srgbClr val="FFC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grpSp>
        <p:nvGrpSpPr>
          <p:cNvPr id="32" name="3 лисята карт">
            <a:extLst>
              <a:ext uri="{FF2B5EF4-FFF2-40B4-BE49-F238E27FC236}">
                <a16:creationId xmlns:a16="http://schemas.microsoft.com/office/drawing/2014/main" id="{FB1E5A53-DD39-EF72-17CE-95497C3EC4EE}"/>
              </a:ext>
            </a:extLst>
          </p:cNvPr>
          <p:cNvGrpSpPr/>
          <p:nvPr/>
        </p:nvGrpSpPr>
        <p:grpSpPr>
          <a:xfrm>
            <a:off x="1810608" y="1506425"/>
            <a:ext cx="5638867" cy="4887677"/>
            <a:chOff x="1810608" y="1506425"/>
            <a:chExt cx="5638867" cy="48876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A008F60-74F4-1B54-DC7C-CB92DE8AB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540" y="1506425"/>
              <a:ext cx="5322935" cy="488767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3D03EBB-1C9A-872F-445B-306370ED5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608" y="2192024"/>
              <a:ext cx="3987440" cy="398744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9839116-863E-833C-7025-9DB2E68B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464" y="3543057"/>
              <a:ext cx="1609849" cy="161456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C5E5F55-2C88-F112-5092-2EC21A2C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19333" y="3779533"/>
              <a:ext cx="1609849" cy="161456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7437B96-4F19-013F-08C3-8C658870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137" y="4274440"/>
              <a:ext cx="1609849" cy="1614565"/>
            </a:xfrm>
            <a:prstGeom prst="rect">
              <a:avLst/>
            </a:prstGeom>
          </p:spPr>
        </p:pic>
      </p:grpSp>
      <p:grpSp>
        <p:nvGrpSpPr>
          <p:cNvPr id="39" name="4 лиса пошла карт">
            <a:extLst>
              <a:ext uri="{FF2B5EF4-FFF2-40B4-BE49-F238E27FC236}">
                <a16:creationId xmlns:a16="http://schemas.microsoft.com/office/drawing/2014/main" id="{B1CE5A8F-D120-5714-EA8E-62FBEB43EE64}"/>
              </a:ext>
            </a:extLst>
          </p:cNvPr>
          <p:cNvGrpSpPr/>
          <p:nvPr/>
        </p:nvGrpSpPr>
        <p:grpSpPr>
          <a:xfrm>
            <a:off x="1376885" y="1506593"/>
            <a:ext cx="6461206" cy="4845904"/>
            <a:chOff x="1376885" y="1506593"/>
            <a:chExt cx="6461206" cy="4845904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231255F-13A3-B86A-1154-3AE3FBD3E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6885" y="1506593"/>
              <a:ext cx="6461206" cy="484590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DBC0789A-1C6E-2005-E268-939BE4BC2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62892" y="2665712"/>
              <a:ext cx="3040064" cy="304006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473FB41-2EAE-C9F5-7B06-DE0B4E86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91557" y="2726285"/>
              <a:ext cx="2655838" cy="2655838"/>
            </a:xfrm>
            <a:prstGeom prst="rect">
              <a:avLst/>
            </a:prstGeom>
          </p:spPr>
        </p:pic>
      </p:grpSp>
      <p:grpSp>
        <p:nvGrpSpPr>
          <p:cNvPr id="51" name="5 молоко карт">
            <a:extLst>
              <a:ext uri="{FF2B5EF4-FFF2-40B4-BE49-F238E27FC236}">
                <a16:creationId xmlns:a16="http://schemas.microsoft.com/office/drawing/2014/main" id="{165704DD-3919-0CB1-DE73-B0E9BF68CBB0}"/>
              </a:ext>
            </a:extLst>
          </p:cNvPr>
          <p:cNvGrpSpPr/>
          <p:nvPr/>
        </p:nvGrpSpPr>
        <p:grpSpPr>
          <a:xfrm rot="21395694">
            <a:off x="1303764" y="1911687"/>
            <a:ext cx="5964943" cy="5215095"/>
            <a:chOff x="1172067" y="1974167"/>
            <a:chExt cx="5521374" cy="493806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C85CA41-D641-077C-86F4-3C8190196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288" y="2387076"/>
              <a:ext cx="4525153" cy="4525153"/>
            </a:xfrm>
            <a:prstGeom prst="rect">
              <a:avLst/>
            </a:prstGeom>
          </p:spPr>
        </p:pic>
        <p:grpSp>
          <p:nvGrpSpPr>
            <p:cNvPr id="50" name="5 молоко карт">
              <a:extLst>
                <a:ext uri="{FF2B5EF4-FFF2-40B4-BE49-F238E27FC236}">
                  <a16:creationId xmlns:a16="http://schemas.microsoft.com/office/drawing/2014/main" id="{484DC159-E55C-CAB4-0466-C17E896896A6}"/>
                </a:ext>
              </a:extLst>
            </p:cNvPr>
            <p:cNvGrpSpPr/>
            <p:nvPr/>
          </p:nvGrpSpPr>
          <p:grpSpPr>
            <a:xfrm>
              <a:off x="1172067" y="1974167"/>
              <a:ext cx="5521374" cy="3585585"/>
              <a:chOff x="964756" y="1956705"/>
              <a:chExt cx="5521374" cy="3585585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B190C4E2-84CE-AA87-3455-D2A54CEAB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1464" y="2752212"/>
                <a:ext cx="1543204" cy="2064117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DE860132-4F8D-B36E-18FF-80546FC53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64756" y="1956705"/>
                <a:ext cx="3288678" cy="3288678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AF834B26-AF94-2CE2-5F9A-3195F0224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9531" y="3033158"/>
                <a:ext cx="1656599" cy="1661452"/>
              </a:xfrm>
              <a:prstGeom prst="rect">
                <a:avLst/>
              </a:prstGeom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17C9158D-1A4B-3FE4-34DA-E7F312E2F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78640" y="3609793"/>
                <a:ext cx="1466484" cy="1470780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9B3EBDAE-5007-7C5F-6FFE-22482A400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66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2109" y="3927725"/>
                <a:ext cx="1609849" cy="1614565"/>
              </a:xfrm>
              <a:prstGeom prst="rect">
                <a:avLst/>
              </a:prstGeom>
            </p:spPr>
          </p:pic>
        </p:grpSp>
      </p:grp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BF9F0BE-B6F6-F7E6-B0B5-40BDF87FF757}"/>
              </a:ext>
            </a:extLst>
          </p:cNvPr>
          <p:cNvSpPr/>
          <p:nvPr/>
        </p:nvSpPr>
        <p:spPr>
          <a:xfrm>
            <a:off x="491243" y="327537"/>
            <a:ext cx="8955678" cy="643104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1 лиса мини">
            <a:extLst>
              <a:ext uri="{FF2B5EF4-FFF2-40B4-BE49-F238E27FC236}">
                <a16:creationId xmlns:a16="http://schemas.microsoft.com/office/drawing/2014/main" id="{66D2CF6F-BDD4-B485-6942-DC5F4828AAD7}"/>
              </a:ext>
            </a:extLst>
          </p:cNvPr>
          <p:cNvSpPr txBox="1"/>
          <p:nvPr/>
        </p:nvSpPr>
        <p:spPr>
          <a:xfrm>
            <a:off x="263294" y="2543215"/>
            <a:ext cx="405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Са-за-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кто залез в нору?</a:t>
            </a:r>
          </a:p>
          <a:p>
            <a:pPr marL="342900" indent="-34290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Са-за-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лиса.</a:t>
            </a:r>
          </a:p>
        </p:txBody>
      </p:sp>
      <p:sp>
        <p:nvSpPr>
          <p:cNvPr id="55" name="2 алиса мини">
            <a:extLst>
              <a:ext uri="{FF2B5EF4-FFF2-40B4-BE49-F238E27FC236}">
                <a16:creationId xmlns:a16="http://schemas.microsoft.com/office/drawing/2014/main" id="{A52EF4ED-3C1C-B0E5-D5EF-A07E33548748}"/>
              </a:ext>
            </a:extLst>
          </p:cNvPr>
          <p:cNvSpPr txBox="1"/>
          <p:nvPr/>
        </p:nvSpPr>
        <p:spPr>
          <a:xfrm>
            <a:off x="5716498" y="2345271"/>
            <a:ext cx="389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 – как назовём лису?</a:t>
            </a:r>
          </a:p>
          <a:p>
            <a:pPr marL="457200" indent="-45720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 – имя у лисы Алсу.</a:t>
            </a:r>
          </a:p>
        </p:txBody>
      </p:sp>
      <p:sp>
        <p:nvSpPr>
          <p:cNvPr id="56" name="3 лисята мини">
            <a:extLst>
              <a:ext uri="{FF2B5EF4-FFF2-40B4-BE49-F238E27FC236}">
                <a16:creationId xmlns:a16="http://schemas.microsoft.com/office/drawing/2014/main" id="{4DC965DB-78C6-4575-2DC9-3D46AFD59CB2}"/>
              </a:ext>
            </a:extLst>
          </p:cNvPr>
          <p:cNvSpPr txBox="1"/>
          <p:nvPr/>
        </p:nvSpPr>
        <p:spPr>
          <a:xfrm>
            <a:off x="3062311" y="4402272"/>
            <a:ext cx="387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Сы-зы-сы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кто есть у лисы?</a:t>
            </a:r>
          </a:p>
          <a:p>
            <a:pPr marL="457200" indent="-457200" algn="ctr">
              <a:buFontTx/>
              <a:buChar char="-"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Сы-зы-сы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есть лисята у лисы</a:t>
            </a:r>
          </a:p>
        </p:txBody>
      </p:sp>
      <p:sp>
        <p:nvSpPr>
          <p:cNvPr id="57" name="4 пошла к козе мини">
            <a:extLst>
              <a:ext uri="{FF2B5EF4-FFF2-40B4-BE49-F238E27FC236}">
                <a16:creationId xmlns:a16="http://schemas.microsoft.com/office/drawing/2014/main" id="{9B1DB9CC-39B9-D95A-8ADB-0F36A510639D}"/>
              </a:ext>
            </a:extLst>
          </p:cNvPr>
          <p:cNvSpPr txBox="1"/>
          <p:nvPr/>
        </p:nvSpPr>
        <p:spPr>
          <a:xfrm>
            <a:off x="426846" y="5638342"/>
            <a:ext cx="396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Са-за-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чем же занята лиса?</a:t>
            </a:r>
          </a:p>
          <a:p>
            <a:pPr marL="457200" indent="-457200" algn="ctr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 – лиса пошла к козе.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5 молоко мини">
            <a:extLst>
              <a:ext uri="{FF2B5EF4-FFF2-40B4-BE49-F238E27FC236}">
                <a16:creationId xmlns:a16="http://schemas.microsoft.com/office/drawing/2014/main" id="{48BA49AC-BA92-A6A6-5CB0-E0FFA19EFBB0}"/>
              </a:ext>
            </a:extLst>
          </p:cNvPr>
          <p:cNvSpPr txBox="1"/>
          <p:nvPr/>
        </p:nvSpPr>
        <p:spPr>
          <a:xfrm>
            <a:off x="4504392" y="5893466"/>
            <a:ext cx="516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 – зачем лиса пошла к козе?</a:t>
            </a:r>
          </a:p>
          <a:p>
            <a:pPr marL="457200" indent="-457200" algn="ctr">
              <a:buFontTx/>
              <a:buChar char="-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Сы-зы-сы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молока взяла у козы.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1 нора лиса карт мини">
            <a:extLst>
              <a:ext uri="{FF2B5EF4-FFF2-40B4-BE49-F238E27FC236}">
                <a16:creationId xmlns:a16="http://schemas.microsoft.com/office/drawing/2014/main" id="{4580D595-3CC6-D82E-46B8-E1D8082FAA98}"/>
              </a:ext>
            </a:extLst>
          </p:cNvPr>
          <p:cNvGrpSpPr/>
          <p:nvPr/>
        </p:nvGrpSpPr>
        <p:grpSpPr>
          <a:xfrm>
            <a:off x="934761" y="560668"/>
            <a:ext cx="2780290" cy="2093547"/>
            <a:chOff x="1634121" y="1967458"/>
            <a:chExt cx="5649787" cy="4448482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5CA9CD9-6ACE-146D-B15C-C93924114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121" y="1967458"/>
              <a:ext cx="5649787" cy="444848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5F02801D-5144-49FB-30FD-379566FF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860" y="2776662"/>
              <a:ext cx="2485744" cy="2485744"/>
            </a:xfrm>
            <a:prstGeom prst="rect">
              <a:avLst/>
            </a:prstGeom>
          </p:spPr>
        </p:pic>
      </p:grpSp>
      <p:grpSp>
        <p:nvGrpSpPr>
          <p:cNvPr id="62" name="2 имя карт мини">
            <a:extLst>
              <a:ext uri="{FF2B5EF4-FFF2-40B4-BE49-F238E27FC236}">
                <a16:creationId xmlns:a16="http://schemas.microsoft.com/office/drawing/2014/main" id="{4667EC9D-C1C9-4758-36E5-F9DCF9AA7010}"/>
              </a:ext>
            </a:extLst>
          </p:cNvPr>
          <p:cNvGrpSpPr/>
          <p:nvPr/>
        </p:nvGrpSpPr>
        <p:grpSpPr>
          <a:xfrm>
            <a:off x="6398324" y="477874"/>
            <a:ext cx="2351509" cy="2239783"/>
            <a:chOff x="1769592" y="1947935"/>
            <a:chExt cx="4880806" cy="4510598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7FC377B-E22F-F5C5-7078-31D03B5B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592" y="2010050"/>
              <a:ext cx="4448483" cy="4448483"/>
            </a:xfrm>
            <a:prstGeom prst="rect">
              <a:avLst/>
            </a:prstGeom>
          </p:spPr>
        </p:pic>
        <p:sp>
          <p:nvSpPr>
            <p:cNvPr id="64" name="Пузырек для мыслей: облако 63">
              <a:extLst>
                <a:ext uri="{FF2B5EF4-FFF2-40B4-BE49-F238E27FC236}">
                  <a16:creationId xmlns:a16="http://schemas.microsoft.com/office/drawing/2014/main" id="{70C027D4-9047-BB47-A01F-72691AD7EE6B}"/>
                </a:ext>
              </a:extLst>
            </p:cNvPr>
            <p:cNvSpPr/>
            <p:nvPr/>
          </p:nvSpPr>
          <p:spPr>
            <a:xfrm>
              <a:off x="4969082" y="1947935"/>
              <a:ext cx="1681316" cy="880033"/>
            </a:xfrm>
            <a:prstGeom prst="cloudCallout">
              <a:avLst>
                <a:gd name="adj1" fmla="val -76974"/>
                <a:gd name="adj2" fmla="val 98252"/>
              </a:avLst>
            </a:prstGeom>
            <a:solidFill>
              <a:srgbClr val="FFC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grpSp>
        <p:nvGrpSpPr>
          <p:cNvPr id="65" name="3 лисята карт мини">
            <a:extLst>
              <a:ext uri="{FF2B5EF4-FFF2-40B4-BE49-F238E27FC236}">
                <a16:creationId xmlns:a16="http://schemas.microsoft.com/office/drawing/2014/main" id="{7791A4FE-9897-CAAF-A6E3-98FE0E91EC68}"/>
              </a:ext>
            </a:extLst>
          </p:cNvPr>
          <p:cNvGrpSpPr/>
          <p:nvPr/>
        </p:nvGrpSpPr>
        <p:grpSpPr>
          <a:xfrm>
            <a:off x="3784211" y="2496284"/>
            <a:ext cx="2731124" cy="2093547"/>
            <a:chOff x="1810608" y="1506425"/>
            <a:chExt cx="5638867" cy="488767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49D37DF1-395B-C284-AA4C-B3E5A1BCD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540" y="1506425"/>
              <a:ext cx="5322935" cy="4887677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581C41D-93A1-9942-692F-F7B489F5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608" y="2192024"/>
              <a:ext cx="3987440" cy="398744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517CF864-3A1A-52C7-1B5D-120501D04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464" y="3543057"/>
              <a:ext cx="1609849" cy="1614565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B3CCF4FE-3F48-66A3-D4D3-7A7F2CAA1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19333" y="3779533"/>
              <a:ext cx="1609849" cy="1614565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22CD9B4-B604-DD6B-554E-F51064DBD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137" y="4274440"/>
              <a:ext cx="1609849" cy="1614565"/>
            </a:xfrm>
            <a:prstGeom prst="rect">
              <a:avLst/>
            </a:prstGeom>
          </p:spPr>
        </p:pic>
      </p:grpSp>
      <p:grpSp>
        <p:nvGrpSpPr>
          <p:cNvPr id="71" name="4 лиса пошла карт мини">
            <a:extLst>
              <a:ext uri="{FF2B5EF4-FFF2-40B4-BE49-F238E27FC236}">
                <a16:creationId xmlns:a16="http://schemas.microsoft.com/office/drawing/2014/main" id="{E96ECC63-0840-B78B-A09F-7CDA5900BB04}"/>
              </a:ext>
            </a:extLst>
          </p:cNvPr>
          <p:cNvGrpSpPr/>
          <p:nvPr/>
        </p:nvGrpSpPr>
        <p:grpSpPr>
          <a:xfrm>
            <a:off x="677810" y="3949129"/>
            <a:ext cx="2870252" cy="2078057"/>
            <a:chOff x="1376885" y="1506593"/>
            <a:chExt cx="6461206" cy="4845904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03471662-0314-0D13-9CA1-607103ECD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6885" y="1506593"/>
              <a:ext cx="6461206" cy="4845904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67FA5DC3-CFF7-164E-8A3F-DF1A134CA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62892" y="2665712"/>
              <a:ext cx="3040064" cy="3040064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71688C2E-84C7-7A7B-5982-BCDE6B2C2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91557" y="2726285"/>
              <a:ext cx="2655838" cy="2655838"/>
            </a:xfrm>
            <a:prstGeom prst="rect">
              <a:avLst/>
            </a:prstGeom>
          </p:spPr>
        </p:pic>
      </p:grpSp>
      <p:grpSp>
        <p:nvGrpSpPr>
          <p:cNvPr id="75" name="5 молоко карт мини">
            <a:extLst>
              <a:ext uri="{FF2B5EF4-FFF2-40B4-BE49-F238E27FC236}">
                <a16:creationId xmlns:a16="http://schemas.microsoft.com/office/drawing/2014/main" id="{6CAD588B-33D1-19F9-5DB2-103FA9E81BAF}"/>
              </a:ext>
            </a:extLst>
          </p:cNvPr>
          <p:cNvGrpSpPr/>
          <p:nvPr/>
        </p:nvGrpSpPr>
        <p:grpSpPr>
          <a:xfrm>
            <a:off x="6473186" y="3949129"/>
            <a:ext cx="3033638" cy="2515566"/>
            <a:chOff x="1172067" y="1974167"/>
            <a:chExt cx="5521374" cy="4938062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C2D5AE5-DADD-2F64-77F9-C3D719B53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288" y="2387076"/>
              <a:ext cx="4525153" cy="4525153"/>
            </a:xfrm>
            <a:prstGeom prst="rect">
              <a:avLst/>
            </a:prstGeom>
          </p:spPr>
        </p:pic>
        <p:grpSp>
          <p:nvGrpSpPr>
            <p:cNvPr id="77" name="5 молоко карт">
              <a:extLst>
                <a:ext uri="{FF2B5EF4-FFF2-40B4-BE49-F238E27FC236}">
                  <a16:creationId xmlns:a16="http://schemas.microsoft.com/office/drawing/2014/main" id="{8173347E-8EB2-8D6C-29E5-63F663CEFB45}"/>
                </a:ext>
              </a:extLst>
            </p:cNvPr>
            <p:cNvGrpSpPr/>
            <p:nvPr/>
          </p:nvGrpSpPr>
          <p:grpSpPr>
            <a:xfrm>
              <a:off x="1172067" y="1974167"/>
              <a:ext cx="5521374" cy="3585585"/>
              <a:chOff x="964756" y="1956705"/>
              <a:chExt cx="5521374" cy="3585585"/>
            </a:xfrm>
          </p:grpSpPr>
          <p:pic>
            <p:nvPicPr>
              <p:cNvPr id="78" name="Рисунок 77">
                <a:extLst>
                  <a:ext uri="{FF2B5EF4-FFF2-40B4-BE49-F238E27FC236}">
                    <a16:creationId xmlns:a16="http://schemas.microsoft.com/office/drawing/2014/main" id="{A9E07AF0-3F0A-EA6F-6AC7-426AE58E7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1464" y="2752212"/>
                <a:ext cx="1543204" cy="2064117"/>
              </a:xfrm>
              <a:prstGeom prst="rect">
                <a:avLst/>
              </a:prstGeom>
            </p:spPr>
          </p:pic>
          <p:pic>
            <p:nvPicPr>
              <p:cNvPr id="79" name="Рисунок 78">
                <a:extLst>
                  <a:ext uri="{FF2B5EF4-FFF2-40B4-BE49-F238E27FC236}">
                    <a16:creationId xmlns:a16="http://schemas.microsoft.com/office/drawing/2014/main" id="{1D9CE1F6-8039-DE82-A6DA-644CC6805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64756" y="1956705"/>
                <a:ext cx="3288678" cy="3288678"/>
              </a:xfrm>
              <a:prstGeom prst="rect">
                <a:avLst/>
              </a:prstGeom>
            </p:spPr>
          </p:pic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id="{E8711361-15B0-A937-966B-DA78F93E7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9531" y="3033158"/>
                <a:ext cx="1656599" cy="1661452"/>
              </a:xfrm>
              <a:prstGeom prst="rect">
                <a:avLst/>
              </a:prstGeom>
            </p:spPr>
          </p:pic>
          <p:pic>
            <p:nvPicPr>
              <p:cNvPr id="81" name="Рисунок 80">
                <a:extLst>
                  <a:ext uri="{FF2B5EF4-FFF2-40B4-BE49-F238E27FC236}">
                    <a16:creationId xmlns:a16="http://schemas.microsoft.com/office/drawing/2014/main" id="{D8F844C5-C22E-C3BC-53B5-88D5950D7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68436" y="3551321"/>
                <a:ext cx="1466484" cy="1470780"/>
              </a:xfrm>
              <a:prstGeom prst="rect">
                <a:avLst/>
              </a:prstGeom>
            </p:spPr>
          </p:pic>
          <p:pic>
            <p:nvPicPr>
              <p:cNvPr id="82" name="Рисунок 81">
                <a:extLst>
                  <a:ext uri="{FF2B5EF4-FFF2-40B4-BE49-F238E27FC236}">
                    <a16:creationId xmlns:a16="http://schemas.microsoft.com/office/drawing/2014/main" id="{29F8A9E5-8CF7-F62F-6CD0-ECC2B92C4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66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2109" y="3927725"/>
                <a:ext cx="1609849" cy="1614565"/>
              </a:xfrm>
              <a:prstGeom prst="rect">
                <a:avLst/>
              </a:prstGeom>
            </p:spPr>
          </p:pic>
        </p:grp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E0FDBDD9-68EB-B322-AB19-336C33264E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88" y="1242701"/>
            <a:ext cx="2124831" cy="217445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D8BAF823-0F48-DEB7-AEE9-F6CB5A3D7B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8" y="6105046"/>
            <a:ext cx="762325" cy="69205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36056" y="3515886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"/>
                            </p:stCondLst>
                            <p:childTnLst>
                              <p:par>
                                <p:cTn id="10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2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/>
      <p:bldP spid="8" grpId="1"/>
      <p:bldP spid="9" grpId="0" animBg="1"/>
      <p:bldP spid="9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53" grpId="0" animBg="1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140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2024-11-24T16:27:29Z</dcterms:created>
  <dcterms:modified xsi:type="dcterms:W3CDTF">2024-11-25T06:36:47Z</dcterms:modified>
</cp:coreProperties>
</file>