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1044" y="-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microsoft.com/office/2007/relationships/hdphoto" Target="../media/image28.wdp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microsoft.com/office/2007/relationships/hdphoto" Target="../media/image31.wdp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microsoft.com/office/2007/relationships/hdphoto" Target="../media/image34.wdp"/><Relationship Id="rId35" Type="http://schemas.openxmlformats.org/officeDocument/2006/relationships/image" Target="../media/image35.png"/><Relationship Id="rId36" Type="http://schemas.openxmlformats.org/officeDocument/2006/relationships/slideLayout" Target="../slideLayouts/slideLayout7.xml"/><Relationship Id="rId37" Type="http://schemas.openxmlformats.org/officeDocument/2006/relationships/notesSlide" Target="../notesSlides/notesSlide1.xml"/><Relationship Id="rId38" Type="http://schemas.openxmlformats.org/officeDocument/2006/relationships/image" Target="../media/image36.png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4578453" y="1730851"/>
            <a:ext cx="2396567" cy="2396567"/>
            <a:chOff x="1450322" y="1809034"/>
            <a:chExt cx="2396567" cy="2396567"/>
          </a:xfrm>
        </p:grpSpPr>
        <p:sp>
          <p:nvSpPr>
            <p:cNvPr id="62" name="Овал 61"/>
            <p:cNvSpPr/>
            <p:nvPr/>
          </p:nvSpPr>
          <p:spPr>
            <a:xfrm>
              <a:off x="1450322" y="180903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Рисунок 25" descr="Изображение выглядит как грива, кобыла, Фигурка животного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54" y="1969836"/>
              <a:ext cx="1937093" cy="1937093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грива, кобыла, Фигурка животного, лошадь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22" y="1901293"/>
            <a:ext cx="1937093" cy="19370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81764" y="1746254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50" y="1939407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85253" y="175037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23" y="196200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93420" y="173939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7" y="2027347"/>
            <a:ext cx="1957511" cy="1957511"/>
          </a:xfrm>
          <a:prstGeom prst="rect">
            <a:avLst/>
          </a:prstGeom>
        </p:spPr>
      </p:pic>
      <p:grpSp>
        <p:nvGrpSpPr>
          <p:cNvPr id="89" name="Группа 88"/>
          <p:cNvGrpSpPr/>
          <p:nvPr/>
        </p:nvGrpSpPr>
        <p:grpSpPr>
          <a:xfrm>
            <a:off x="4592788" y="1734279"/>
            <a:ext cx="2396567" cy="2396567"/>
            <a:chOff x="1536833" y="1903196"/>
            <a:chExt cx="2396567" cy="2396567"/>
          </a:xfrm>
        </p:grpSpPr>
        <p:sp>
          <p:nvSpPr>
            <p:cNvPr id="86" name="Овал 85"/>
            <p:cNvSpPr/>
            <p:nvPr/>
          </p:nvSpPr>
          <p:spPr>
            <a:xfrm>
              <a:off x="1536833" y="19031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492" y="2134129"/>
              <a:ext cx="2012678" cy="2012678"/>
            </a:xfrm>
            <a:prstGeom prst="rect">
              <a:avLst/>
            </a:prstGeom>
          </p:spPr>
        </p:pic>
      </p:grpSp>
      <p:pic>
        <p:nvPicPr>
          <p:cNvPr id="88" name="Рисунок 87" descr="Изображение выглядит как водоплавающая птица, птица, клюв, морская птица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90" y="1972212"/>
            <a:ext cx="2012678" cy="201267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8" y="1302177"/>
            <a:ext cx="3464092" cy="352595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64185" y="3933825"/>
            <a:ext cx="2590800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868261" y="828989"/>
            <a:ext cx="25527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31484 0.3993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38789 -0.09931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35169 -0.28473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2024-04-22T12:04:00Z</dcterms:created>
  <dcterms:modified xsi:type="dcterms:W3CDTF">2024-07-16T12:36:39Z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