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102" d="100"/>
          <a:sy n="102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39459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0925EA5-18DB-8B78-EB00-CDA7A01F3C5B}"/>
              </a:ext>
            </a:extLst>
          </p:cNvPr>
          <p:cNvGrpSpPr/>
          <p:nvPr/>
        </p:nvGrpSpPr>
        <p:grpSpPr>
          <a:xfrm>
            <a:off x="5390533" y="3400646"/>
            <a:ext cx="1911482" cy="2653878"/>
            <a:chOff x="10455023" y="2666501"/>
            <a:chExt cx="1911482" cy="2653878"/>
          </a:xfrm>
        </p:grpSpPr>
        <p:pic>
          <p:nvPicPr>
            <p:cNvPr id="1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423B326A-B1A3-6DD1-59E5-AA379D1D5E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10083825" y="3037699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E76809-C4EF-C334-88C1-E4B9654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502" y="3342678"/>
              <a:ext cx="1258855" cy="1258855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4CCF0D-CCE3-0B21-038E-56ABE9CCB5B5}"/>
              </a:ext>
            </a:extLst>
          </p:cNvPr>
          <p:cNvGrpSpPr/>
          <p:nvPr/>
        </p:nvGrpSpPr>
        <p:grpSpPr>
          <a:xfrm>
            <a:off x="7730687" y="5084331"/>
            <a:ext cx="2688648" cy="1818352"/>
            <a:chOff x="10373081" y="5668114"/>
            <a:chExt cx="2688648" cy="181835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99DE22F-D350-7FFA-5848-8997692E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8927" r="19021" b="55279"/>
            <a:stretch/>
          </p:blipFill>
          <p:spPr>
            <a:xfrm>
              <a:off x="10373081" y="5668114"/>
              <a:ext cx="2688648" cy="1818352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свинья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5316D0C-B741-470F-989D-C342FE821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220" y="6266147"/>
              <a:ext cx="974590" cy="1013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BF187E-1C83-9FCB-6224-D1FE2A670BB6}"/>
              </a:ext>
            </a:extLst>
          </p:cNvPr>
          <p:cNvGrpSpPr/>
          <p:nvPr/>
        </p:nvGrpSpPr>
        <p:grpSpPr>
          <a:xfrm>
            <a:off x="4410429" y="2640480"/>
            <a:ext cx="1152634" cy="3313471"/>
            <a:chOff x="2720624" y="2640480"/>
            <a:chExt cx="1152634" cy="3313471"/>
          </a:xfrm>
        </p:grpSpPr>
        <p:pic>
          <p:nvPicPr>
            <p:cNvPr id="1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C598424-B850-C17A-0042-6B0116479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1637755" y="3817555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керамика, керамический, Предметная фотография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7DDC74-1730-70A9-EA34-427877EF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624" y="3752850"/>
              <a:ext cx="1152634" cy="115263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775" y="3559267"/>
            <a:ext cx="32861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61607B-BDA9-46FD-B1AD-9D5633519428}"/>
</file>

<file path=customXml/itemProps2.xml><?xml version="1.0" encoding="utf-8"?>
<ds:datastoreItem xmlns:ds="http://schemas.openxmlformats.org/officeDocument/2006/customXml" ds:itemID="{C99B7B68-1BBC-4FAF-980C-5BFC6146CE38}"/>
</file>

<file path=customXml/itemProps3.xml><?xml version="1.0" encoding="utf-8"?>
<ds:datastoreItem xmlns:ds="http://schemas.openxmlformats.org/officeDocument/2006/customXml" ds:itemID="{F77FDBCB-7F99-47FD-AC00-C5063C12EED4}"/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29</cp:revision>
  <dcterms:created xsi:type="dcterms:W3CDTF">2024-03-04T21:50:44Z</dcterms:created>
  <dcterms:modified xsi:type="dcterms:W3CDTF">2025-02-19T12:27:13Z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