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315277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C5BCB-AB69-4591-B975-CAFA37527B38}"/>
</file>

<file path=customXml/itemProps2.xml><?xml version="1.0" encoding="utf-8"?>
<ds:datastoreItem xmlns:ds="http://schemas.openxmlformats.org/officeDocument/2006/customXml" ds:itemID="{FB085FE3-A6BF-4081-B907-70AE20A4E6B3}"/>
</file>

<file path=customXml/itemProps3.xml><?xml version="1.0" encoding="utf-8"?>
<ds:datastoreItem xmlns:ds="http://schemas.openxmlformats.org/officeDocument/2006/customXml" ds:itemID="{7661AB2D-AB89-45B6-909D-93AE2ED1E0BB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