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1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13" t="6318" r="6365" b="9973"/>
          <a:stretch>
            <a:fillRect/>
          </a:stretch>
        </p:blipFill>
        <p:spPr>
          <a:xfrm>
            <a:off x="11217597" y="27823"/>
            <a:ext cx="974403" cy="85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635" y="3383915"/>
            <a:ext cx="277177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yanag</cp:lastModifiedBy>
  <cp:revision>16</cp:revision>
  <dcterms:created xsi:type="dcterms:W3CDTF">2022-06-13T03:47:00Z</dcterms:created>
  <dcterms:modified xsi:type="dcterms:W3CDTF">2024-07-05T16:42:56Z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</Properties>
</file>