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3242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BE6D9E-0276-4E16-ADFA-95A5A6C2948A}"/>
</file>

<file path=customXml/itemProps2.xml><?xml version="1.0" encoding="utf-8"?>
<ds:datastoreItem xmlns:ds="http://schemas.openxmlformats.org/officeDocument/2006/customXml" ds:itemID="{9603FD9D-6542-4EE9-AECF-ED3E570B2B95}"/>
</file>

<file path=customXml/itemProps3.xml><?xml version="1.0" encoding="utf-8"?>
<ds:datastoreItem xmlns:ds="http://schemas.openxmlformats.org/officeDocument/2006/customXml" ds:itemID="{0E0B7D28-855B-4D82-99D3-1603417FC135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