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47" y="145620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0418" y="144827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26765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09F8C5-46F0-4AEB-A110-136E24A066A6}"/>
</file>

<file path=customXml/itemProps2.xml><?xml version="1.0" encoding="utf-8"?>
<ds:datastoreItem xmlns:ds="http://schemas.openxmlformats.org/officeDocument/2006/customXml" ds:itemID="{C00AB6FC-1C26-4058-849C-112F838169A5}"/>
</file>

<file path=customXml/itemProps3.xml><?xml version="1.0" encoding="utf-8"?>
<ds:datastoreItem xmlns:ds="http://schemas.openxmlformats.org/officeDocument/2006/customXml" ds:itemID="{4B234707-27C4-463E-B981-CA5BBA153468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2025-01-16T19:37:51Z</dcterms:created>
  <dcterms:modified xsi:type="dcterms:W3CDTF">2025-01-16T19:46:02Z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