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42802-4237-4FE3-ACA4-F5561451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635D3-A872-4D10-B735-49E0A8E2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D00F2-C853-45A6-9919-6EC7781E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67DA1-DC50-4769-91DD-CB362D2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3123E-54B3-4AA5-8556-C395CBE8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6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6CA0-71C7-44D0-91F9-71D219F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0F989A-AC5B-4DE8-BE8A-315A841FA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2FF84-D9B9-476B-8DFF-8C5FE790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13941-DE5E-4664-BB1C-6406C1D9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98080-99E7-4AA6-BF49-6E764250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78ADAA-9980-40E6-932A-4A9D0AE0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5359F-422E-4899-BF82-4B5C803C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91171-DF00-42D5-8A42-E228270B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DEB4A-2BB1-4CC2-87F3-3B5E9179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1E7F2-145B-4F48-8C9B-43CE574E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7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3F4C1-B42B-4BB9-96B6-813799C5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4FE53-CA41-43D9-B5B5-A326E1E1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6736C-1265-4E26-81D0-3F9BA6A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2D5E1-880B-4CA1-AE49-48FF0FAE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D7F64-F0A3-4532-ADA1-8C3706C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F408-3861-4537-BFF1-71EEF95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F6354-0734-4A42-A71B-5A401D9D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F28B-375A-4954-9891-F0F6C253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0CB40-EC2B-4522-ACA8-AA82954F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4BBEF-07FE-4C63-99E4-C546FF56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65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69CC9-3F83-4D87-A66C-590E5EA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5700C-1F13-4347-AAA3-28C1C587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3C3B0-CDB0-4052-A8F7-95464944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8FBDA-D868-4F8F-8E9F-4358E7E3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9B252-91F2-4043-824D-13FBA1B1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00AF4-18F3-46AC-B98A-3E193A97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4DF4-2968-447D-84C8-4E232559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20FD2-D34E-407E-9167-CF6DABB4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1FA21-4B81-4AD6-9FA1-95A74BEC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D9B76-D6D1-41EF-929B-C0FC0C10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5ACAF-51AC-4445-858A-9D122B0C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F3552-6C3B-4394-A3AA-E043BBA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5D62-4C66-4620-BD58-71195CA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BAF1C-911F-4DA6-975A-3AD94F5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70111-B1BF-45DC-B57C-4B0E78D6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840F7-3985-4111-80AA-47F085E2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C4073-4FAE-4B28-BB42-221508A8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6A0C8-9A26-4E56-A56A-035058C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4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E46C3-14CB-4387-B4A9-3154076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10EB48-0EDF-4CB8-8E79-6542A2F6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3143E1-0D32-49E3-9897-CEC8714C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1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672F5-E68F-415B-9C2E-EDE49E34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487C-652E-4F88-9FA5-38563F60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437C9-681F-45BD-8510-0DA362F2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05161-CE60-418B-8FC2-3A0462B0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1F7DC-E26A-4E19-B495-8610042C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8FACB-6F60-4F4E-A403-348906BC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1C7A-13F3-4C8B-8613-0A13AC5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E913B8-0DE2-42B8-8A29-8F2422C5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CC319-87D9-4CDB-A699-49175E35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B0033-E713-4F91-8458-FEB5D7F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A895E-F0F3-4E70-A48D-75E8AA6C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930EF-D018-496C-B342-56F1753A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121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3B2B5-E7A6-449B-B7A1-E8C36006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B1695-E41F-461F-B58E-E6CAB71A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B7D3-1973-4308-9209-4E11C4B8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097DC-BEDB-4524-A546-68B6C258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FD981-43B1-4061-A16F-65876F23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42FEE0-1F0F-4CA4-BAD4-433FC3BE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E8264E-51FD-43C3-96D2-EAAE4B03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7" y="-1093847"/>
            <a:ext cx="8236737" cy="8253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2F2F-F4E9-4A96-B44F-2C87FC1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10" y="494252"/>
            <a:ext cx="6148518" cy="4778788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7D023-44B5-461D-A66C-3A7B10B74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727" y="502340"/>
            <a:ext cx="6123099" cy="4770700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5524BC-FAB6-4F75-9B51-AFD70417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110" y="502340"/>
            <a:ext cx="6126716" cy="4770700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11A017-357E-4A61-B5AB-B80D849FA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40" y="509593"/>
            <a:ext cx="6099585" cy="4763447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C1F145-0988-4EB9-8C63-C2E9D5595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74" y="509592"/>
            <a:ext cx="6115451" cy="4763447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095E68-6C4E-4170-9B66-DFEEBF855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508" y="494251"/>
            <a:ext cx="6123098" cy="477070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C7DD66-1BF6-494B-BED9-37EAE50DC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39" y="509591"/>
            <a:ext cx="6116537" cy="4755360"/>
          </a:xfrm>
          <a:prstGeom prst="round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6DA143-38AC-4A6A-A45F-D38FEC7BC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" y="5862320"/>
            <a:ext cx="873760" cy="8737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4ABFA3-E9B3-4179-AF93-D9ED16DD89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23" y="190134"/>
            <a:ext cx="2637692" cy="2540000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72764" y="3429000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314EB-09CD-479F-9F7E-815DCE2E3043}"/>
</file>

<file path=customXml/itemProps2.xml><?xml version="1.0" encoding="utf-8"?>
<ds:datastoreItem xmlns:ds="http://schemas.openxmlformats.org/officeDocument/2006/customXml" ds:itemID="{C0622BFF-339E-4248-91CE-E07358C884CD}"/>
</file>

<file path=customXml/itemProps3.xml><?xml version="1.0" encoding="utf-8"?>
<ds:datastoreItem xmlns:ds="http://schemas.openxmlformats.org/officeDocument/2006/customXml" ds:itemID="{C780C5BC-7928-471B-8325-1D34DD0B8A0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2025-04-28T20:41:56Z</dcterms:created>
  <dcterms:modified xsi:type="dcterms:W3CDTF">2025-05-07T16:43:02Z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