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060" y="2799080"/>
            <a:ext cx="1981199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