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1593-27A9-487B-8F6C-C698F09E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FC3C1-87E6-48A3-A87F-5C230E83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34965-7CB1-4CD7-8106-698EDFE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C32A1-88E8-4450-86FC-9244E1D3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0E4D1-3403-4797-820E-F6474B1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1CDB1-6ED3-41BB-B549-7B31E769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911A3A-3E18-4620-865B-7E5328F9F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A4448-BE00-42E7-BE30-87169B0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EEA9-7107-4B7D-A8D8-595184FF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DC369-BCA3-4871-8303-1ACC6B97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F550-C325-4F4C-BD11-53FC0B8AB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A87DF-E55F-4311-A909-DF828678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9575F-2613-444A-86EB-4266EA99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A2EC2-9B84-46AC-9E93-DFEE0ADA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1670E-26AD-4FC3-9D00-50FDFF80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CA67F-9380-47F1-AE13-989E93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4E004-6B7F-470B-9881-9E71D96E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A4A91-F123-4FB6-87DB-95776806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F9BB7-96B1-41E3-B2B4-63FF896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E8B47-D7E0-4C35-80B8-6667AC8B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FE90A-A0AF-4802-8BBD-F00526F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635DF-9DE0-4CE6-B4EB-E0133E82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E2CF6-7299-4FE8-AA8B-3EBBFA68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CBE14-369B-4B44-A8DB-36D2238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9D0E1-E6EC-4021-BEFE-D34BF946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9D055-8A35-4C41-BE28-91DC6F0D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12870-28B5-47E9-950F-AE3E1C7AC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4F561-7755-4897-B99F-84A1BAB2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27F96-9DBC-4B33-A4A0-33F9087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105AD-D432-4093-A167-334E87E8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E6F05-DD5D-457A-9827-ED30E04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4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1CCE-177D-459D-A85B-7FCABF76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9FFE-8DCA-4A80-B94A-2FA7D20B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DCA6B-2F71-499E-A4EF-5F19A2E68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F8DC9-5DA3-4000-AFA0-D006A7231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C153CC-A785-42D7-A363-286DFF740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6F36D2-DD68-47DD-BFA7-C9BF3A58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399C4-4A8A-4262-AB6E-3E4DB918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93458-D3F9-4FF1-BE8D-A3FFC3FB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A2442-E981-44FD-B70F-5B90B811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398AA-6950-4F2C-9DE8-8970A64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D96923-8FC1-4516-A5E7-E668E481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FA2778-278A-4AA2-A25D-E0FED51E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47ABE-A850-45DB-8584-376C22CD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EA0880-781B-43EC-9BC5-1E0FEE6B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5A3B-2130-4A58-88D0-E8AE65A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9276-79AF-414E-9E2D-D50C8AE8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B3A66-1E41-4E9B-82E2-FD6D276A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BFF4B-21E2-40CE-93B2-4E33B2D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95EB9-8F66-4DD3-8B4D-095D11AA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368F3-8B29-43E4-BBE8-46D09A02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6B76A-84D6-4D75-BC64-4B168DE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83741-9101-4E75-95A8-29F90A61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590DF-1C26-4758-890F-AE7FE8332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09A4A-0A84-4B97-A38A-DDF8CA298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D78CE-82F5-4DB2-84ED-94F0CE91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A7912-4C71-4A02-BA5A-6407409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36D72-204C-45CE-B900-24002752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7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071F-5E04-4FC5-82DD-9010B02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627BF-7DC7-419D-8224-E6D74FA7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688C5-7E14-4A19-A102-8A22D82A9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82580-29FC-4E20-885E-CA86C583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7A7B0-09C9-4CE1-AA97-9814AE83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microsoft.com/office/2007/relationships/hdphoto" Target="../media/hdphoto1.wdp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gif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A5309F-98F7-4E48-9082-FA522D4F33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CC30238-954F-49E9-90E6-68034D2B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1250" y="2133279"/>
            <a:ext cx="4582773" cy="45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819947-AF78-4335-A4E6-A624C5FC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FABE135-2FFE-43A9-AEA6-BC35E78B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03B02FD-B057-41EC-B7F2-1A45573C0D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7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CA30D89A-254E-49AF-8488-4C022886FC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8" y="-755226"/>
            <a:ext cx="487363" cy="487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26AB81F-A58D-4259-B691-D0B546AA0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46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B09A63B3-21D7-4EEA-9A02-8562164A4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7" y="-750661"/>
            <a:ext cx="487363" cy="4873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0F85021-05D2-4744-A7AA-4DF40CAF43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47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348FC43D-F29B-4C65-85A2-2A2436D12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6" y="-750661"/>
            <a:ext cx="487363" cy="4873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6FA73F-F8CE-4E9F-8B32-209ED49ED7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8" name="zvuk-magii-poyavleniya-iz-dyma">
            <a:hlinkClick r:id="" action="ppaction://media"/>
            <a:extLst>
              <a:ext uri="{FF2B5EF4-FFF2-40B4-BE49-F238E27FC236}">
                <a16:creationId xmlns:a16="http://schemas.microsoft.com/office/drawing/2014/main" id="{6DC334FD-ECD0-4EA9-8396-21B792A2E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47195" y="-759791"/>
            <a:ext cx="487363" cy="48736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CBFCB23-E7F1-4C04-B6B3-AE1EBCA25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1" name="zvuk-chuda1">
            <a:hlinkClick r:id="" action="ppaction://media"/>
            <a:extLst>
              <a:ext uri="{FF2B5EF4-FFF2-40B4-BE49-F238E27FC236}">
                <a16:creationId xmlns:a16="http://schemas.microsoft.com/office/drawing/2014/main" id="{307D45E2-DF3D-4D5B-BF47-B9CA0A2B5E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6227.4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10728" y="-990686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23B4D1C-FACF-4391-BF61-53E07659CD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078" y="6285470"/>
            <a:ext cx="624922" cy="61918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E1D8587-AC46-480E-ADB3-C0C73F2293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A1B67CC0-3ACF-42A8-8705-C2EFCDB367AD}"/>
              </a:ext>
            </a:extLst>
          </p:cNvPr>
          <p:cNvSpPr/>
          <p:nvPr/>
        </p:nvSpPr>
        <p:spPr>
          <a:xfrm>
            <a:off x="4376122" y="4731602"/>
            <a:ext cx="7309526" cy="20274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Кликай и выполняй упражнения ,получи приз от персонажа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«Часики» : Растянуть губы в улыбке . Рот приоткрыть . Кончиком узкого языка попеременно дотрагиваться до уголков рта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«Качели»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открыть рот , языком тянуться то к носу , то к подбородку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«Чистим зубы» : «почистить» кончиком языка нижние (потом верхние) зубы с внутренней стороны . Нижняя челюсть неподвижна 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«Парус»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улыбнуться и широко открыть рот , </a:t>
            </a: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кончик языка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верхние зубы , стараться удерживать язык у альвеол от пяти до десяти секунд .</a:t>
            </a:r>
          </a:p>
        </p:txBody>
      </p:sp>
    </p:spTree>
    <p:extLst>
      <p:ext uri="{BB962C8B-B14F-4D97-AF65-F5344CB8AC3E}">
        <p14:creationId xmlns:p14="http://schemas.microsoft.com/office/powerpoint/2010/main" val="17094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46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6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21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98</Words>
  <Application>Microsoft Office PowerPoint</Application>
  <PresentationFormat>Широкий екран</PresentationFormat>
  <Paragraphs>5</Paragraphs>
  <Slides>1</Slides>
  <Notes>0</Notes>
  <HiddenSlides>0</HiddenSlides>
  <MMClips>5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admin</cp:lastModifiedBy>
  <cp:revision>17</cp:revision>
  <dcterms:created xsi:type="dcterms:W3CDTF">2022-04-11T04:15:29Z</dcterms:created>
  <dcterms:modified xsi:type="dcterms:W3CDTF">2024-03-26T09:53:24Z</dcterms:modified>
</cp:coreProperties>
</file>