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18.svg" ContentType="image/svg+xml"/>
  <Override PartName="/ppt/media/image2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sv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5140" y="3289300"/>
            <a:ext cx="27336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90D12F-A145-45EB-ACF7-C4E9B8CC709A}"/>
</file>

<file path=customXml/itemProps2.xml><?xml version="1.0" encoding="utf-8"?>
<ds:datastoreItem xmlns:ds="http://schemas.openxmlformats.org/officeDocument/2006/customXml" ds:itemID="{B251DC0C-4438-4340-9376-5462C13F3BAF}"/>
</file>

<file path=customXml/itemProps3.xml><?xml version="1.0" encoding="utf-8"?>
<ds:datastoreItem xmlns:ds="http://schemas.openxmlformats.org/officeDocument/2006/customXml" ds:itemID="{78D09F8A-C2C1-4FB1-8CF4-3DA5F49AD0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2024-05-09T09:36:00Z</dcterms:created>
  <dcterms:modified xsi:type="dcterms:W3CDTF">2024-12-13T14:01:17Z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