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96" userDrawn="1">
          <p15:clr>
            <a:srgbClr val="A4A3A4"/>
          </p15:clr>
        </p15:guide>
        <p15:guide id="2" pos="382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283" autoAdjust="0"/>
  </p:normalViewPr>
  <p:slideViewPr>
    <p:cSldViewPr showGuides="1">
      <p:cViewPr>
        <p:scale>
          <a:sx n="75" d="100"/>
          <a:sy n="75" d="100"/>
        </p:scale>
        <p:origin x="1278" y="708"/>
      </p:cViewPr>
      <p:guideLst>
        <p:guide orient="horz" pos="2196"/>
        <p:guide pos="382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microsoft.com/office/2007/relationships/hdphoto" Target="../media/hdphoto1.wdp"/><Relationship Id="rId7" Type="http://schemas.openxmlformats.org/officeDocument/2006/relationships/image" Target="../media/image3.png"/><Relationship Id="rId8" Type="http://schemas.microsoft.com/office/2007/relationships/hdphoto" Target="../media/hdphoto2.wdp"/><Relationship Id="rId9" Type="http://schemas.openxmlformats.org/officeDocument/2006/relationships/image" Target="../media/image4.png"/><Relationship Id="rId10" Type="http://schemas.microsoft.com/office/2007/relationships/hdphoto" Target="../media/hdphoto3.wdp"/><Relationship Id="rId11" Type="http://schemas.openxmlformats.org/officeDocument/2006/relationships/image" Target="../media/image5.png"/><Relationship Id="rId12" Type="http://schemas.openxmlformats.org/officeDocument/2006/relationships/image" Target="../media/image6.png"/><Relationship Id="rId13" Type="http://schemas.openxmlformats.org/officeDocument/2006/relationships/image" Target="../media/image7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11.png"/><Relationship Id="rId18" Type="http://schemas.microsoft.com/office/2007/relationships/hdphoto" Target="../media/hdphoto4.wdp"/><Relationship Id="rId19" Type="http://schemas.openxmlformats.org/officeDocument/2006/relationships/image" Target="../media/image12.png"/><Relationship Id="rId20" Type="http://schemas.openxmlformats.org/officeDocument/2006/relationships/image" Target="../media/image13.png"/><Relationship Id="rId21" Type="http://schemas.openxmlformats.org/officeDocument/2006/relationships/image" Target="../media/image14.png"/><Relationship Id="rId22" Type="http://schemas.openxmlformats.org/officeDocument/2006/relationships/image" Target="../media/image15.png"/><Relationship Id="rId23" Type="http://schemas.openxmlformats.org/officeDocument/2006/relationships/image" Target="../media/image16.png"/><Relationship Id="rId24" Type="http://schemas.openxmlformats.org/officeDocument/2006/relationships/image" Target="../media/image17.png"/><Relationship Id="rId25" Type="http://schemas.openxmlformats.org/officeDocument/2006/relationships/image" Target="../media/image18.png"/><Relationship Id="rId26" Type="http://schemas.openxmlformats.org/officeDocument/2006/relationships/image" Target="../media/image19.png"/><Relationship Id="rId27" Type="http://schemas.openxmlformats.org/officeDocument/2006/relationships/image" Target="../media/image20.png"/><Relationship Id="rId28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30" y="-9525"/>
            <a:ext cx="12247245" cy="6912610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623412" y="404879"/>
            <a:ext cx="7584975" cy="6118217"/>
          </a:xfrm>
          <a:prstGeom prst="roundRect">
            <a:avLst/>
          </a:prstGeom>
          <a:solidFill>
            <a:srgbClr val="FFFFFF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16" y="-243277"/>
            <a:ext cx="8613576" cy="773190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35" y="2622841"/>
            <a:ext cx="2655665" cy="17290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70" y="45135"/>
            <a:ext cx="2884009" cy="288400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225" y="4869669"/>
            <a:ext cx="1695937" cy="169593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604" y="781935"/>
            <a:ext cx="1591612" cy="159161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497" y="5123890"/>
            <a:ext cx="1816007" cy="150778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498" y="484486"/>
            <a:ext cx="2186510" cy="218651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329" y="3227761"/>
            <a:ext cx="1819887" cy="104114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538" y="2844285"/>
            <a:ext cx="1025200" cy="1486619"/>
          </a:xfrm>
          <a:prstGeom prst="rect">
            <a:avLst/>
          </a:prstGeom>
        </p:spPr>
      </p:pic>
      <p:pic>
        <p:nvPicPr>
          <p:cNvPr id="15" name="к1"/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899" b="96203" l="0" r="460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3893"/>
          <a:stretch>
            <a:fillRect/>
          </a:stretch>
        </p:blipFill>
        <p:spPr>
          <a:xfrm>
            <a:off x="1091157" y="520778"/>
            <a:ext cx="486221" cy="522313"/>
          </a:xfrm>
          <a:prstGeom prst="rect">
            <a:avLst/>
          </a:prstGeom>
        </p:spPr>
      </p:pic>
      <p:pic>
        <p:nvPicPr>
          <p:cNvPr id="16" name="н3"/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633" b="100000" l="48903" r="990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>
          <a:xfrm>
            <a:off x="7012373" y="465676"/>
            <a:ext cx="546261" cy="541124"/>
          </a:xfrm>
          <a:prstGeom prst="rect">
            <a:avLst/>
          </a:prstGeom>
        </p:spPr>
      </p:pic>
      <p:pic>
        <p:nvPicPr>
          <p:cNvPr id="1026" name="н1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719" y="463875"/>
            <a:ext cx="5492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н2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397" y="463874"/>
            <a:ext cx="5492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н5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398" y="2326144"/>
            <a:ext cx="5492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н4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719" y="2326144"/>
            <a:ext cx="5492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н6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359" y="2363794"/>
            <a:ext cx="5492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н9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358" y="4478038"/>
            <a:ext cx="5492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н8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900" y="4330904"/>
            <a:ext cx="5492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н7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718" y="4295595"/>
            <a:ext cx="5492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к9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526" y="4396928"/>
            <a:ext cx="4810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к6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498" y="2335668"/>
            <a:ext cx="4810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к3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032" y="504464"/>
            <a:ext cx="4810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к2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329" y="545918"/>
            <a:ext cx="4810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к5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329" y="2372608"/>
            <a:ext cx="4810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к8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967" y="4340428"/>
            <a:ext cx="4810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к7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085" y="4301173"/>
            <a:ext cx="4810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к4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61" y="2335668"/>
            <a:ext cx="4810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528" y="1006798"/>
            <a:ext cx="1126895" cy="122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799" y="5265008"/>
            <a:ext cx="1127125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75" y="5104862"/>
            <a:ext cx="1127125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189" y="2974819"/>
            <a:ext cx="1127125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190" y="964966"/>
            <a:ext cx="1127125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847" y="964966"/>
            <a:ext cx="1127125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924" y="2988529"/>
            <a:ext cx="1127125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1" name="Picture 27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976" y="3032758"/>
            <a:ext cx="1127125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2" name="Picture 28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447" y="2974819"/>
            <a:ext cx="1296607" cy="1281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4" name="Picture 30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004" y="5104862"/>
            <a:ext cx="12985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5" name="Picture 31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073" y="5185998"/>
            <a:ext cx="12985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7" name="Picture 33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588" y="2944656"/>
            <a:ext cx="12985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8" name="Picture 34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379" y="934803"/>
            <a:ext cx="12985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9" name="Picture 35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121" y="1014454"/>
            <a:ext cx="12985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0" name="Picture 36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848" y="904641"/>
            <a:ext cx="12985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1" name="Picture 37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984" y="2938228"/>
            <a:ext cx="12985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Рисунок 18" descr="Изображение выглядит как искусство, цветок, снежинка&#10;&#10;Автоматически созданное описание">
            <a:extLst>
              <a:ext uri="{FF2B5EF4-FFF2-40B4-BE49-F238E27FC236}">
                <a16:creationId xmlns:a16="http://schemas.microsoft.com/office/drawing/2014/main" id="{907FA56C-0370-7D33-B575-2A762D1DD136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016569" y="4895690"/>
            <a:ext cx="1695937" cy="1695937"/>
          </a:xfrm>
          <a:prstGeom prst="rect">
            <a:avLst/>
          </a:prstGeom>
        </p:spPr>
      </p:pic>
      <p:pic>
        <p:nvPicPr>
          <p:cNvPr id="1050" name="Picture 26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935" y="5160165"/>
            <a:ext cx="1127125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6" name="Picture 32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548" y="5130002"/>
            <a:ext cx="12985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65" y="-60613"/>
            <a:ext cx="7371429" cy="6761905"/>
          </a:xfrm>
          <a:prstGeom prst="rect">
            <a:avLst/>
          </a:prstGeom>
        </p:spPr>
      </p:pic>
      <p:pic>
        <p:nvPicPr>
          <p:cNvPr id="1062" name="Picture 1061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8328660" y="1845310"/>
            <a:ext cx="3686175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0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0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7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0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1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3" dur="500"/>
                                        <p:tgtEl>
                                          <p:spTgt spid="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FA5800B-B3B5-405D-B48B-ED10942271F4}"/>
</file>

<file path=customXml/itemProps2.xml><?xml version="1.0" encoding="utf-8"?>
<ds:datastoreItem xmlns:ds="http://schemas.openxmlformats.org/officeDocument/2006/customXml" ds:itemID="{9DF58F92-0D51-47C4-96AF-668612631483}"/>
</file>

<file path=customXml/itemProps3.xml><?xml version="1.0" encoding="utf-8"?>
<ds:datastoreItem xmlns:ds="http://schemas.openxmlformats.org/officeDocument/2006/customXml" ds:itemID="{EA8F6A9F-0ED7-4F3B-9A5F-530450239D23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Администратор</cp:lastModifiedBy>
  <cp:revision>18</cp:revision>
  <dcterms:created xsi:type="dcterms:W3CDTF">2024-07-08T10:45:09Z</dcterms:created>
  <dcterms:modified xsi:type="dcterms:W3CDTF">2024-12-18T13:04:15Z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E279AA3E3050483E82FF055DD38D0F63_12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