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65063" y="2439378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4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25050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2024-11-13T10:03:07Z</dcterms:modified>
</cp:coreProperties>
</file>