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Музикант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співає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8033" y="59029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Даша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мріє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4285" y="594624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Бабуся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читає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2150" y="58302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Мама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дбає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46993" y="591243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Кухар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забув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65" name="Picture 26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70902" y="2485665"/>
            <a:ext cx="3581400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9AE82-0F9C-442C-A768-946FB4AFB6C5}"/>
</file>

<file path=customXml/itemProps2.xml><?xml version="1.0" encoding="utf-8"?>
<ds:datastoreItem xmlns:ds="http://schemas.openxmlformats.org/officeDocument/2006/customXml" ds:itemID="{160576C6-1EA4-422F-919C-1923B9C44213}"/>
</file>

<file path=customXml/itemProps3.xml><?xml version="1.0" encoding="utf-8"?>
<ds:datastoreItem xmlns:ds="http://schemas.openxmlformats.org/officeDocument/2006/customXml" ds:itemID="{7DDDDC7E-7B97-445C-A7FA-CE897ABAD8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2024-05-11T19:29:00Z</dcterms:created>
  <dcterms:modified xsi:type="dcterms:W3CDTF">2024-12-25T12:18:57Z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