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 varScale="1">
        <p:scale>
          <a:sx n="102" d="100"/>
          <a:sy n="102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269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791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033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43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310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4720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316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481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869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9460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82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565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855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01834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226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401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476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68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950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251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90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33800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605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83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88"/>
            <a:ext cx="12191999" cy="6864691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36315" y="363266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1903" y="2395801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50831" y="4406837"/>
            <a:ext cx="2096825" cy="2096825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63182" y="4908326"/>
            <a:ext cx="1310323" cy="1126660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/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05040" y="2318837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7978" y="2816946"/>
            <a:ext cx="1489183" cy="1265790"/>
          </a:xfrm>
          <a:prstGeom prst="rect">
            <a:avLst/>
          </a:prstGeom>
          <a:noFill/>
          <a:effectLst>
            <a:glow rad="171270">
              <a:schemeClr val="bg1">
                <a:alpha val="95020"/>
              </a:schemeClr>
            </a:glow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2895" y="2309113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3062" y="2812811"/>
            <a:ext cx="1069714" cy="1031314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alpha val="96088"/>
              </a:schemeClr>
            </a:glow>
          </a:effec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2957" y="410434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36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2525" y="907737"/>
            <a:ext cx="1434074" cy="1165901"/>
          </a:xfrm>
          <a:prstGeom prst="rect">
            <a:avLst/>
          </a:prstGeom>
          <a:noFill/>
          <a:ln>
            <a:noFill/>
          </a:ln>
          <a:effectLst>
            <a:glow rad="164209">
              <a:schemeClr val="bg1">
                <a:alpha val="97004"/>
              </a:schemeClr>
            </a:glow>
          </a:effectLst>
        </p:spPr>
      </p:pic>
      <p:pic>
        <p:nvPicPr>
          <p:cNvPr id="38" name="Рисунок 37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0887" y="823014"/>
            <a:ext cx="1352529" cy="1168503"/>
          </a:xfrm>
          <a:prstGeom prst="rect">
            <a:avLst/>
          </a:prstGeom>
          <a:noFill/>
          <a:ln>
            <a:noFill/>
          </a:ln>
          <a:effectLst>
            <a:glow rad="163333">
              <a:schemeClr val="bg1">
                <a:alpha val="93382"/>
              </a:schemeClr>
            </a:glow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0057" y="4397113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Рисунок 38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9792" y="4954752"/>
            <a:ext cx="1075839" cy="995511"/>
          </a:xfrm>
          <a:prstGeom prst="rect">
            <a:avLst/>
          </a:prstGeom>
          <a:noFill/>
          <a:ln>
            <a:noFill/>
          </a:ln>
          <a:effectLst>
            <a:glow rad="101599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7" y="-1639"/>
            <a:ext cx="1490372" cy="137195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815" y="1561243"/>
            <a:ext cx="3534450" cy="353445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" name="Рисунок 2" descr="Изображение выглядит как круг&#10;&#10;Автоматически созданное описание">
            <a:extLst>
              <a:ext uri="{FF2B5EF4-FFF2-40B4-BE49-F238E27FC236}">
                <a16:creationId xmlns:a16="http://schemas.microsoft.com/office/drawing/2014/main" id="{03AEC797-A282-6B8E-4553-3674299EF48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000" y="2701213"/>
            <a:ext cx="1378304" cy="1378304"/>
          </a:xfrm>
          <a:prstGeom prst="rect">
            <a:avLst/>
          </a:prstGeom>
        </p:spPr>
      </p:pic>
      <p:pic>
        <p:nvPicPr>
          <p:cNvPr id="99" name="Picture 9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9485" y="3228110"/>
            <a:ext cx="20574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80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-0.47149 0.1439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81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7 L -0.58894 -0.16782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53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-0.69661 0.13727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831" y="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4CB5E8D-05C6-4046-88E0-1543062D46E2}"/>
</file>

<file path=customXml/itemProps2.xml><?xml version="1.0" encoding="utf-8"?>
<ds:datastoreItem xmlns:ds="http://schemas.openxmlformats.org/officeDocument/2006/customXml" ds:itemID="{A0037191-59CB-4211-BDC8-33D0B58B8826}"/>
</file>

<file path=customXml/itemProps3.xml><?xml version="1.0" encoding="utf-8"?>
<ds:datastoreItem xmlns:ds="http://schemas.openxmlformats.org/officeDocument/2006/customXml" ds:itemID="{7F117C5F-E61B-46F9-AAB4-4FAABFB39EC0}"/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Администратор</cp:lastModifiedBy>
  <cp:revision>7</cp:revision>
  <dcterms:created xsi:type="dcterms:W3CDTF">2024-12-15T12:28:05Z</dcterms:created>
  <dcterms:modified xsi:type="dcterms:W3CDTF">2024-12-16T18:18:16Z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