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gBO62QVvK//5P8e0oeN00elFV7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4" Type="http://customschemas.google.com/relationships/presentationmetadata" Target="metadata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openxmlformats.org/officeDocument/2006/relationships/customXml" Target="../customXml/item1.xml"/><Relationship Id="rId20" Type="http://schemas.openxmlformats.org/officeDocument/2006/relationships/customXml" Target="../customXml/item2.xml"/><Relationship Id="rId21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63354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439816" y="89740"/>
            <a:ext cx="6408712" cy="6639493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9778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4955" y="2219564"/>
            <a:ext cx="2160000" cy="216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672" y="390058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367869"/>
            <a:ext cx="1582062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16" y="1808759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844" y="1873616"/>
            <a:ext cx="1800000" cy="18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547" y="4166550"/>
            <a:ext cx="1440000" cy="82381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44" y="3761424"/>
            <a:ext cx="1440000" cy="1440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916" y="5528827"/>
            <a:ext cx="1440000" cy="10800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5156333"/>
            <a:ext cx="1800000" cy="18000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848" y="1902026"/>
            <a:ext cx="3752850" cy="395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6C0EEA4-A6E0-4A81-8A1B-26144C510107}"/>
</file>

<file path=customXml/itemProps2.xml><?xml version="1.0" encoding="utf-8"?>
<ds:datastoreItem xmlns:ds="http://schemas.openxmlformats.org/officeDocument/2006/customXml" ds:itemID="{FE1FC785-32D4-47A4-A259-ED239B960154}"/>
</file>

<file path=customXml/itemProps3.xml><?xml version="1.0" encoding="utf-8"?>
<ds:datastoreItem xmlns:ds="http://schemas.openxmlformats.org/officeDocument/2006/customXml" ds:itemID="{F516AD90-58F2-4F9D-B341-3E3B3236F258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10</cp:revision>
  <dcterms:modified xsi:type="dcterms:W3CDTF">2024-12-18T12:32:25Z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