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tags" Target="../tags/tag1.xml"/><Relationship Id="rId24" Type="http://schemas.openxmlformats.org/officeDocument/2006/relationships/image" Target="../media/image23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217311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47675" y="419100"/>
            <a:ext cx="8372475" cy="600075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05" r="24948" b="3705"/>
          <a:stretch>
            <a:fillRect/>
          </a:stretch>
        </p:blipFill>
        <p:spPr>
          <a:xfrm>
            <a:off x="2125507" y="828675"/>
            <a:ext cx="2284568" cy="473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2885" r="27464" b="3514"/>
          <a:stretch>
            <a:fillRect/>
          </a:stretch>
        </p:blipFill>
        <p:spPr>
          <a:xfrm>
            <a:off x="4819650" y="723899"/>
            <a:ext cx="2220502" cy="483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и Саша – брат и сестра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и Саша в субботу пошли в лес.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69" y="1847026"/>
            <a:ext cx="2689306" cy="3058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1" y="1079459"/>
            <a:ext cx="4222831" cy="4222831"/>
          </a:xfrm>
          <a:prstGeom prst="rect">
            <a:avLst/>
          </a:prstGeom>
        </p:spPr>
      </p:pic>
      <p:sp>
        <p:nvSpPr>
          <p:cNvPr id="16" name="Стрелка: вправо 15"/>
          <p:cNvSpPr/>
          <p:nvPr/>
        </p:nvSpPr>
        <p:spPr>
          <a:xfrm>
            <a:off x="3724275" y="2962275"/>
            <a:ext cx="714375" cy="6286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973"/>
          <a:stretch>
            <a:fillRect/>
          </a:stretch>
        </p:blipFill>
        <p:spPr>
          <a:xfrm>
            <a:off x="1740693" y="600075"/>
            <a:ext cx="6000749" cy="5418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Свете и Саше лес показался очень большим.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900" y="3074514"/>
            <a:ext cx="1946334" cy="2213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0050" y="6029325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за сосной увидела лису.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473" r="19861" b="4722"/>
          <a:stretch>
            <a:fillRect/>
          </a:stretch>
        </p:blipFill>
        <p:spPr>
          <a:xfrm>
            <a:off x="1633258" y="4038566"/>
            <a:ext cx="1047189" cy="14541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247"/>
          <a:stretch>
            <a:fillRect/>
          </a:stretch>
        </p:blipFill>
        <p:spPr>
          <a:xfrm flipH="1">
            <a:off x="894789" y="688349"/>
            <a:ext cx="4324350" cy="4963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2788" r="24128" b="3996"/>
          <a:stretch>
            <a:fillRect/>
          </a:stretch>
        </p:blipFill>
        <p:spPr>
          <a:xfrm>
            <a:off x="6281458" y="2354507"/>
            <a:ext cx="1648509" cy="32970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Саша под кустом нашёл маленькую собаку. Наверное она потерялась .</a:t>
            </a:r>
            <a:endParaRPr lang="en-US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417" b="11963"/>
          <a:stretch>
            <a:fillRect/>
          </a:stretch>
        </p:blipFill>
        <p:spPr>
          <a:xfrm flipH="1">
            <a:off x="1140617" y="1147850"/>
            <a:ext cx="4386263" cy="40323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531240" y="978821"/>
            <a:ext cx="2148292" cy="429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2598796" y="3585170"/>
            <a:ext cx="1008395" cy="1400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Саша и Света угостили собаку круассаном и сыром.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813459" y="1188651"/>
            <a:ext cx="2218724" cy="43033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896562" y="602803"/>
            <a:ext cx="2602950" cy="5205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4411689" y="2960084"/>
            <a:ext cx="1711268" cy="2376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75" y="4849915"/>
            <a:ext cx="808953" cy="46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87">
            <a:off x="3012469" y="4250735"/>
            <a:ext cx="934777" cy="9347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7675" y="602754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Брат и сестра решили забрать собаку домой.</a:t>
            </a:r>
            <a:endParaRPr lang="en-US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562211" y="2944084"/>
            <a:ext cx="1353381" cy="262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2728884" y="2515080"/>
            <a:ext cx="1525428" cy="30508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1872607" y="4181441"/>
            <a:ext cx="920447" cy="1278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8365" b="1797"/>
          <a:stretch>
            <a:fillRect/>
          </a:stretch>
        </p:blipFill>
        <p:spPr>
          <a:xfrm>
            <a:off x="4114805" y="433999"/>
            <a:ext cx="4534509" cy="54345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предложила назвать собаку «Скуби». Саше понравилась эта кличка.</a:t>
            </a:r>
            <a:endParaRPr lang="en-US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1432348" y="1391863"/>
            <a:ext cx="2147251" cy="41646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177729" y="852694"/>
            <a:ext cx="2420218" cy="48404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3664085" y="3349852"/>
            <a:ext cx="1460365" cy="2027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066" y="784203"/>
            <a:ext cx="2888769" cy="15900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5662" y="828675"/>
            <a:ext cx="1595405" cy="14413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3226" y="784204"/>
            <a:ext cx="2089723" cy="14740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5237" y="2740716"/>
            <a:ext cx="2253930" cy="14788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88296" y="2514176"/>
            <a:ext cx="2518092" cy="170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4916" y="4459141"/>
            <a:ext cx="2510454" cy="1687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41083" y="4489669"/>
            <a:ext cx="2109834" cy="1656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27" y="2470142"/>
            <a:ext cx="4752381" cy="4314286"/>
          </a:xfrm>
          <a:prstGeom prst="rect">
            <a:avLst/>
          </a:prstGeom>
        </p:spPr>
      </p:pic>
      <p:pic>
        <p:nvPicPr>
          <p:cNvPr id="306" name="Picture 30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40800" y="2914015"/>
            <a:ext cx="3228975" cy="32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6" grpId="0" animBg="1"/>
      <p:bldP spid="16" grpId="1" animBg="1"/>
      <p:bldP spid="18" grpId="0"/>
      <p:bldP spid="18" grpId="1"/>
      <p:bldP spid="20" grpId="0"/>
      <p:bldP spid="20" grpId="1"/>
      <p:bldP spid="24" grpId="0"/>
      <p:bldP spid="24" grpId="1"/>
      <p:bldP spid="28" grpId="0"/>
      <p:bldP spid="28" grpId="1"/>
      <p:bldP spid="34" grpId="0"/>
      <p:bldP spid="34" grpId="1"/>
      <p:bldP spid="39" grpId="0"/>
      <p:bldP spid="39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WPS Presentation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2024-05-17T10:17:00Z</dcterms:created>
  <dcterms:modified xsi:type="dcterms:W3CDTF">2024-07-08T08:39:55Z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DECCB67EB57940998DC0FC03C7A83A57_12</vt:lpwstr>
  </property>
  <property fmtid="{D5CDD505-2E9C-101B-9397-08002B2CF9AE}" pid="3" name="KSOProductBuildVer">
    <vt:lpwstr>1033-12.2.0.17119</vt:lpwstr>
  </property>
</Properties>
</file>