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microsoft.com/office/2007/relationships/hdphoto" Target="../media/hdphoto4.wdp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4052806" y="518532"/>
            <a:ext cx="1601292" cy="2002104"/>
            <a:chOff x="4052806" y="518532"/>
            <a:chExt cx="1601292" cy="20021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06" y="518532"/>
              <a:ext cx="1601292" cy="20021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209" y="922378"/>
              <a:ext cx="1374866" cy="137486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7384555" y="518532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544658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grpSp>
        <p:nvGrpSpPr>
          <p:cNvPr id="41" name="Group 40"/>
          <p:cNvGrpSpPr/>
          <p:nvPr/>
        </p:nvGrpSpPr>
        <p:grpSpPr>
          <a:xfrm>
            <a:off x="7367286" y="521515"/>
            <a:ext cx="1601292" cy="2002104"/>
            <a:chOff x="7374343" y="518532"/>
            <a:chExt cx="1601292" cy="200210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43" y="518532"/>
              <a:ext cx="1601292" cy="200210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39" y="1002854"/>
              <a:ext cx="1213180" cy="1093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4" name="Group 43"/>
          <p:cNvGrpSpPr/>
          <p:nvPr/>
        </p:nvGrpSpPr>
        <p:grpSpPr>
          <a:xfrm>
            <a:off x="5783263" y="544658"/>
            <a:ext cx="1601292" cy="2002104"/>
            <a:chOff x="5826164" y="563253"/>
            <a:chExt cx="1601292" cy="2002104"/>
          </a:xfrm>
          <a:effectLst>
            <a:glow rad="127000">
              <a:schemeClr val="bg1">
                <a:alpha val="88000"/>
              </a:schemeClr>
            </a:glow>
          </a:effectLst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64" y="563253"/>
              <a:ext cx="1601292" cy="200210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927" y="990318"/>
              <a:ext cx="1387416" cy="13874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67549" y="511980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417397" y="456394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90813" y="432189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91863" y="547966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7375921" y="518532"/>
            <a:ext cx="1601292" cy="2002104"/>
            <a:chOff x="9059968" y="4883769"/>
            <a:chExt cx="1601292" cy="200210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9968" y="4883769"/>
              <a:ext cx="1601292" cy="200210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2739" y="5417886"/>
              <a:ext cx="1213017" cy="1213017"/>
            </a:xfrm>
            <a:prstGeom prst="rect">
              <a:avLst/>
            </a:prstGeom>
            <a:effectLst>
              <a:glow rad="127000">
                <a:schemeClr val="bg1">
                  <a:alpha val="88000"/>
                </a:schemeClr>
              </a:glow>
            </a:effectLst>
          </p:spPr>
        </p:pic>
      </p:grpSp>
      <p:grpSp>
        <p:nvGrpSpPr>
          <p:cNvPr id="68" name="Group 67"/>
          <p:cNvGrpSpPr/>
          <p:nvPr/>
        </p:nvGrpSpPr>
        <p:grpSpPr>
          <a:xfrm>
            <a:off x="4071851" y="492732"/>
            <a:ext cx="1601292" cy="2002104"/>
            <a:chOff x="1937095" y="2965454"/>
            <a:chExt cx="1601292" cy="2002104"/>
          </a:xfrm>
          <a:effectLst>
            <a:glow rad="127000">
              <a:schemeClr val="bg1">
                <a:alpha val="78752"/>
              </a:schemeClr>
            </a:glow>
          </a:effectLst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095" y="2965454"/>
              <a:ext cx="1601292" cy="200210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970" y="3414245"/>
              <a:ext cx="1271358" cy="1271358"/>
            </a:xfrm>
            <a:prstGeom prst="rect">
              <a:avLst/>
            </a:prstGeom>
            <a:effectLst>
              <a:glow rad="127000">
                <a:schemeClr val="bg1">
                  <a:alpha val="90542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410097" y="441208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81928" y="471580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84" name="Group 83"/>
          <p:cNvGrpSpPr/>
          <p:nvPr/>
        </p:nvGrpSpPr>
        <p:grpSpPr>
          <a:xfrm>
            <a:off x="5816266" y="509060"/>
            <a:ext cx="1601292" cy="2002104"/>
            <a:chOff x="6174788" y="4675501"/>
            <a:chExt cx="1601292" cy="200210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788" y="4675501"/>
              <a:ext cx="1601292" cy="200210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24" y="5261220"/>
              <a:ext cx="1331988" cy="9989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405032" y="45639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5" name="Group 84"/>
          <p:cNvGrpSpPr/>
          <p:nvPr/>
        </p:nvGrpSpPr>
        <p:grpSpPr>
          <a:xfrm>
            <a:off x="7393189" y="534679"/>
            <a:ext cx="1601292" cy="2002104"/>
            <a:chOff x="2818378" y="5114279"/>
            <a:chExt cx="1601292" cy="2002104"/>
          </a:xfrm>
          <a:effectLst>
            <a:glow rad="127000">
              <a:schemeClr val="bg1"/>
            </a:glow>
          </a:effectLst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378" y="5114279"/>
              <a:ext cx="1601292" cy="200210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037" y="5712443"/>
              <a:ext cx="1024106" cy="1024106"/>
            </a:xfrm>
            <a:prstGeom prst="rect">
              <a:avLst/>
            </a:prstGeom>
            <a:effectLst>
              <a:glow rad="262843">
                <a:schemeClr val="bg1">
                  <a:alpha val="87000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4051059" y="44241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81" name="Group 80"/>
          <p:cNvGrpSpPr/>
          <p:nvPr/>
        </p:nvGrpSpPr>
        <p:grpSpPr>
          <a:xfrm>
            <a:off x="659706" y="470463"/>
            <a:ext cx="1601292" cy="2002104"/>
            <a:chOff x="68298" y="4760391"/>
            <a:chExt cx="1601292" cy="2002104"/>
          </a:xfrm>
          <a:effectLst>
            <a:glow rad="127000">
              <a:schemeClr val="bg1">
                <a:alpha val="78000"/>
              </a:schemeClr>
            </a:glow>
          </a:effectLst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8" y="4760391"/>
              <a:ext cx="1601292" cy="200210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04" y="5279322"/>
              <a:ext cx="1010537" cy="1010537"/>
            </a:xfrm>
            <a:prstGeom prst="rect">
              <a:avLst/>
            </a:prstGeom>
            <a:effectLst>
              <a:glow rad="319600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044986" y="2918359"/>
            <a:ext cx="34861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4179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77556E-17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02917 0.4696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16979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9063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9727 0.4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2058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17058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30248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77556E-17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1003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16822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6CEA77-D112-42C2-A28D-889C395EB226}"/>
</file>

<file path=customXml/itemProps2.xml><?xml version="1.0" encoding="utf-8"?>
<ds:datastoreItem xmlns:ds="http://schemas.openxmlformats.org/officeDocument/2006/customXml" ds:itemID="{22A7BA03-1CC9-4FC7-BDF3-63129B77BB74}"/>
</file>

<file path=customXml/itemProps3.xml><?xml version="1.0" encoding="utf-8"?>
<ds:datastoreItem xmlns:ds="http://schemas.openxmlformats.org/officeDocument/2006/customXml" ds:itemID="{C03653E8-8026-4E5D-88AC-AED6037A0639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15</cp:revision>
  <dcterms:created xsi:type="dcterms:W3CDTF">2024-12-06T21:58:35Z</dcterms:created>
  <dcterms:modified xsi:type="dcterms:W3CDTF">2024-12-18T23:49:04Z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