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2"/>
  </p:normalViewPr>
  <p:slideViewPr>
    <p:cSldViewPr snapToGrid="0" showGuides="1">
      <p:cViewPr>
        <p:scale>
          <a:sx n="75" d="100"/>
          <a:sy n="75" d="100"/>
        </p:scale>
        <p:origin x="127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B825BC-9678-794C-AD7E-ED1CD9758951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Изображение выглядит как растение, дерево, цветок, дом&#10;&#10;Автоматически созданное описа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99616" y="995656"/>
            <a:ext cx="7201851" cy="5269677"/>
          </a:xfrm>
          <a:prstGeom prst="roundRect">
            <a:avLst>
              <a:gd name="adj" fmla="val 11074"/>
            </a:avLst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1244" y="147370"/>
            <a:ext cx="1757208" cy="1775705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еда, конфета, шоколад, кондитерские изделия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3329" y="2887817"/>
            <a:ext cx="1835077" cy="1835077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баклажан, фиолетовый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894" y="2834590"/>
            <a:ext cx="1767650" cy="1806077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66651" y="1275933"/>
            <a:ext cx="1188766" cy="1453654"/>
          </a:xfrm>
          <a:prstGeom prst="rect">
            <a:avLst/>
          </a:prstGeom>
        </p:spPr>
      </p:pic>
      <p:pic>
        <p:nvPicPr>
          <p:cNvPr id="45" name="Рисунок 44" descr="Изображение выглядит как фрукт, клубника, Натуральные продукты, Клубника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8857" y="4695555"/>
            <a:ext cx="1557688" cy="1538355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искусство, Красочность, красный, дизайн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51171" y="3004202"/>
            <a:ext cx="1602308" cy="1602308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пчела, беспозвоночный, насекомое, Мембранокрылое насекомое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67133" y="4605196"/>
            <a:ext cx="1835077" cy="1835077"/>
          </a:xfrm>
          <a:prstGeom prst="rect">
            <a:avLst/>
          </a:prstGeom>
        </p:spPr>
      </p:pic>
      <p:pic>
        <p:nvPicPr>
          <p:cNvPr id="3" name="Рисунок 2" descr="Изображение выглядит как ложка, Кухонная утварь, посуда&#10;&#10;Автоматически созданное описание">
            <a:extLst>
              <a:ext uri="{FF2B5EF4-FFF2-40B4-BE49-F238E27FC236}">
                <a16:creationId xmlns:a16="http://schemas.microsoft.com/office/drawing/2014/main" id="{A004F96D-7184-9C15-27CE-1C9A287DC1A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72966" y="4483564"/>
            <a:ext cx="1780513" cy="1780513"/>
          </a:xfrm>
          <a:prstGeom prst="rect">
            <a:avLst/>
          </a:prstGeom>
        </p:spPr>
      </p:pic>
      <p:pic>
        <p:nvPicPr>
          <p:cNvPr id="6" name="Рисунок 5" descr="Изображение выглядит как тыква, Тыква, Калебаса, фрукт&#10;&#10;Автоматически созданное описание">
            <a:extLst>
              <a:ext uri="{FF2B5EF4-FFF2-40B4-BE49-F238E27FC236}">
                <a16:creationId xmlns:a16="http://schemas.microsoft.com/office/drawing/2014/main" id="{D5B71B0E-143B-831F-F35A-FA81C32C9AA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42770" y="1103838"/>
            <a:ext cx="1851764" cy="1851764"/>
          </a:xfrm>
          <a:prstGeom prst="rect">
            <a:avLst/>
          </a:prstGeom>
        </p:spPr>
      </p:pic>
      <p:pic>
        <p:nvPicPr>
          <p:cNvPr id="8" name="Рисунок 7" descr="Изображение выглядит как карта, искусство, шар&#10;&#10;Автоматически созданное описание">
            <a:extLst>
              <a:ext uri="{FF2B5EF4-FFF2-40B4-BE49-F238E27FC236}">
                <a16:creationId xmlns:a16="http://schemas.microsoft.com/office/drawing/2014/main" id="{CF13FC6B-CCCA-1578-2908-DDB300B1563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7191" y="1168911"/>
            <a:ext cx="1764584" cy="1764584"/>
          </a:xfrm>
          <a:prstGeom prst="rect">
            <a:avLst/>
          </a:prstGeom>
        </p:spPr>
      </p:pic>
      <p:pic>
        <p:nvPicPr>
          <p:cNvPr id="106" name="Picture 105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583170" y="2151380"/>
            <a:ext cx="4314825" cy="4095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10</cp:revision>
  <dcterms:created xsi:type="dcterms:W3CDTF">2024-04-10T06:39:00Z</dcterms:created>
  <dcterms:modified xsi:type="dcterms:W3CDTF">2024-11-22T10:58:01Z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1CA95C85A52E4551B386B15C0EBD89E7_12</vt:lpwstr>
  </property>
  <property fmtid="{D5CDD505-2E9C-101B-9397-08002B2CF9AE}" pid="3" name="KSOProductBuildVer">
    <vt:lpwstr>1033-12.2.0.17119</vt:lpwstr>
  </property>
</Properties>
</file>