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795" y="1510665"/>
            <a:ext cx="4190999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