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>
        <p:scale>
          <a:sx n="100" d="100"/>
          <a:sy n="100" d="100"/>
        </p:scale>
        <p:origin x="31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0D03B7-0F06-6643-A462-4B3FB7305727}" type="datetimeFigureOut">
              <a:rPr lang="en-US" smtClean="0"/>
              <a:t>11/22/2024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6028FE9-5EA4-9C4E-A236-760EBD2B2E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Изображение выглядит как картина, рисунок,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607078" y="1357746"/>
            <a:ext cx="7824357" cy="4741616"/>
          </a:xfrm>
          <a:prstGeom prst="roundRect">
            <a:avLst/>
          </a:prstGeom>
          <a:solidFill>
            <a:schemeClr val="bg1">
              <a:alpha val="87071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 contourW="12700"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2313" y="2339279"/>
            <a:ext cx="1579477" cy="1579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772" y="2395838"/>
            <a:ext cx="1445005" cy="144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655153" y="2359102"/>
            <a:ext cx="1490391" cy="1490391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151" y="1163660"/>
            <a:ext cx="1559324" cy="15593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950745" y="4721520"/>
            <a:ext cx="1074017" cy="107401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063582" y="4721520"/>
            <a:ext cx="1074016" cy="1060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2332313" y="4759628"/>
            <a:ext cx="1413852" cy="14138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857823" y="2410480"/>
            <a:ext cx="1439013" cy="1439013"/>
          </a:xfrm>
          <a:prstGeom prst="rect">
            <a:avLst/>
          </a:prstGeom>
        </p:spPr>
      </p:pic>
      <p:sp>
        <p:nvSpPr>
          <p:cNvPr id="36" name="Овал 35"/>
          <p:cNvSpPr/>
          <p:nvPr/>
        </p:nvSpPr>
        <p:spPr>
          <a:xfrm>
            <a:off x="1287865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2" name="Овал 31"/>
          <p:cNvSpPr/>
          <p:nvPr/>
        </p:nvSpPr>
        <p:spPr>
          <a:xfrm>
            <a:off x="1282549" y="398939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Овал 43"/>
          <p:cNvSpPr/>
          <p:nvPr/>
        </p:nvSpPr>
        <p:spPr>
          <a:xfrm>
            <a:off x="2721461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4155057" y="3997729"/>
            <a:ext cx="611502" cy="610894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5603457" y="3997729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3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7119692" y="3997729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tx1"/>
                </a:solidFill>
                <a:latin typeface="Calibri" panose="020F0502020204030204"/>
              </a:rPr>
              <a:t>4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119692" y="1632684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4044862" y="1632684"/>
            <a:ext cx="611502" cy="61089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2775986" y="1632936"/>
            <a:ext cx="611502" cy="61089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1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1397839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5565494" y="1632684"/>
            <a:ext cx="611502" cy="610894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800" b="1" dirty="0">
                <a:solidFill>
                  <a:schemeClr val="tx1"/>
                </a:solidFill>
                <a:latin typeface="Calibri" panose="020F0502020204030204"/>
              </a:rPr>
              <a:t>2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" name="Овал 2"/>
          <p:cNvSpPr/>
          <p:nvPr/>
        </p:nvSpPr>
        <p:spPr>
          <a:xfrm>
            <a:off x="1394939" y="1638080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3" name="Овал 42"/>
          <p:cNvSpPr/>
          <p:nvPr/>
        </p:nvSpPr>
        <p:spPr>
          <a:xfrm>
            <a:off x="2771690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2" name="Овал 41"/>
          <p:cNvSpPr/>
          <p:nvPr/>
        </p:nvSpPr>
        <p:spPr>
          <a:xfrm>
            <a:off x="4040565" y="1638407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41" name="Овал 40"/>
          <p:cNvSpPr/>
          <p:nvPr/>
        </p:nvSpPr>
        <p:spPr>
          <a:xfrm>
            <a:off x="5566546" y="1627613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1" name="Овал 20"/>
          <p:cNvSpPr/>
          <p:nvPr/>
        </p:nvSpPr>
        <p:spPr>
          <a:xfrm>
            <a:off x="7120745" y="1636965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8" name="Овал 37"/>
          <p:cNvSpPr/>
          <p:nvPr/>
        </p:nvSpPr>
        <p:spPr>
          <a:xfrm>
            <a:off x="2715839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8" name="Овал 7"/>
          <p:cNvSpPr/>
          <p:nvPr/>
        </p:nvSpPr>
        <p:spPr>
          <a:xfrm>
            <a:off x="4160288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39" name="Овал 38"/>
          <p:cNvSpPr/>
          <p:nvPr/>
        </p:nvSpPr>
        <p:spPr>
          <a:xfrm>
            <a:off x="5614381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 useBgFill="1">
        <p:nvSpPr>
          <p:cNvPr id="23" name="Овал 22"/>
          <p:cNvSpPr/>
          <p:nvPr/>
        </p:nvSpPr>
        <p:spPr>
          <a:xfrm>
            <a:off x="7141373" y="3996686"/>
            <a:ext cx="611503" cy="610894"/>
          </a:xfrm>
          <a:prstGeom prst="ellipse">
            <a:avLst/>
          </a:prstGeom>
          <a:ln>
            <a:noFill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97EE712-1778-C149-7423-4AD42245FE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04393" y="2435847"/>
            <a:ext cx="1321193" cy="132119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7B7608CE-5AF7-CF61-9DD8-39D12DA3EF9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80833" y="4759628"/>
            <a:ext cx="1278597" cy="1278597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баклажан, фиолетовый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CCA23D0-9E1C-5558-E06E-051575DAF34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40664" y="4689452"/>
            <a:ext cx="1309733" cy="1339985"/>
          </a:xfrm>
          <a:prstGeom prst="rect">
            <a:avLst/>
          </a:prstGeom>
        </p:spPr>
      </p:pic>
      <p:pic>
        <p:nvPicPr>
          <p:cNvPr id="4101" name="Picture 410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513351" y="2982438"/>
            <a:ext cx="3133725" cy="3248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3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6" grpId="0" animBg="1"/>
      <p:bldP spid="3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3" grpId="0" animBg="1"/>
      <p:bldP spid="43" grpId="0" animBg="1"/>
      <p:bldP spid="42" grpId="0" animBg="1"/>
      <p:bldP spid="41" grpId="0" animBg="1"/>
      <p:bldP spid="21" grpId="0" animBg="1"/>
      <p:bldP spid="38" grpId="0" animBg="1"/>
      <p:bldP spid="8" grpId="0" animBg="1"/>
      <p:bldP spid="39" grpId="0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9</cp:revision>
  <dcterms:created xsi:type="dcterms:W3CDTF">2024-05-15T09:27:00Z</dcterms:created>
  <dcterms:modified xsi:type="dcterms:W3CDTF">2024-11-22T10:45:23Z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3732B14B94B14091BACF8CAB192A16D6_12</vt:lpwstr>
  </property>
  <property fmtid="{D5CDD505-2E9C-101B-9397-08002B2CF9AE}" pid="3" name="KSOProductBuildVer">
    <vt:lpwstr>1033-12.2.0.17119</vt:lpwstr>
  </property>
</Properties>
</file>