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8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882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37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184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3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83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41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024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24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980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04D1-BD09-461D-9E0C-C1FC4405342E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83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" y="0"/>
            <a:ext cx="1217984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8" r="10461" b="5660"/>
          <a:stretch/>
        </p:blipFill>
        <p:spPr>
          <a:xfrm>
            <a:off x="4807527" y="2419412"/>
            <a:ext cx="3906982" cy="4438588"/>
          </a:xfrm>
          <a:prstGeom prst="rect">
            <a:avLst/>
          </a:prstGeom>
        </p:spPr>
      </p:pic>
      <p:pic>
        <p:nvPicPr>
          <p:cNvPr id="10243" name="Рисунок 6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39" r="15174"/>
          <a:stretch/>
        </p:blipFill>
        <p:spPr bwMode="auto">
          <a:xfrm>
            <a:off x="-879533" y="633124"/>
            <a:ext cx="5787590" cy="639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" name="Группа 63"/>
          <p:cNvGrpSpPr>
            <a:grpSpLocks/>
          </p:cNvGrpSpPr>
          <p:nvPr/>
        </p:nvGrpSpPr>
        <p:grpSpPr bwMode="auto">
          <a:xfrm>
            <a:off x="133874" y="588745"/>
            <a:ext cx="2044700" cy="1939203"/>
            <a:chOff x="361066" y="1534319"/>
            <a:chExt cx="1548834" cy="1214148"/>
          </a:xfrm>
        </p:grpSpPr>
        <p:pic>
          <p:nvPicPr>
            <p:cNvPr id="10282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1066" y="1534319"/>
              <a:ext cx="1548834" cy="1214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3" name="Рисунок 6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3070" y="1878105"/>
              <a:ext cx="845718" cy="76219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7" name="Группа 66"/>
          <p:cNvGrpSpPr>
            <a:grpSpLocks/>
          </p:cNvGrpSpPr>
          <p:nvPr/>
        </p:nvGrpSpPr>
        <p:grpSpPr bwMode="auto">
          <a:xfrm>
            <a:off x="1455773" y="594506"/>
            <a:ext cx="2044700" cy="1894678"/>
            <a:chOff x="1412251" y="797943"/>
            <a:chExt cx="2045395" cy="2045937"/>
          </a:xfrm>
        </p:grpSpPr>
        <p:pic>
          <p:nvPicPr>
            <p:cNvPr id="10280" name="Picture 1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12251" y="797943"/>
              <a:ext cx="2045395" cy="204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1" name="Рисунок 6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6353" y="1190799"/>
              <a:ext cx="1249209" cy="1348480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0" name="Группа 69"/>
          <p:cNvGrpSpPr>
            <a:grpSpLocks/>
          </p:cNvGrpSpPr>
          <p:nvPr/>
        </p:nvGrpSpPr>
        <p:grpSpPr bwMode="auto">
          <a:xfrm>
            <a:off x="119426" y="2308201"/>
            <a:ext cx="2045669" cy="1977841"/>
            <a:chOff x="191413" y="2670653"/>
            <a:chExt cx="2033947" cy="1897984"/>
          </a:xfrm>
        </p:grpSpPr>
        <p:pic>
          <p:nvPicPr>
            <p:cNvPr id="10278" name="Picture 1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1413" y="2670653"/>
              <a:ext cx="2033947" cy="1897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9" name="Рисунок 8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2657" y="3253810"/>
              <a:ext cx="1126563" cy="1087308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" name="Группа 91"/>
          <p:cNvGrpSpPr>
            <a:grpSpLocks/>
          </p:cNvGrpSpPr>
          <p:nvPr/>
        </p:nvGrpSpPr>
        <p:grpSpPr bwMode="auto">
          <a:xfrm>
            <a:off x="1469788" y="2336308"/>
            <a:ext cx="2016708" cy="1956871"/>
            <a:chOff x="1448411" y="2887455"/>
            <a:chExt cx="1635576" cy="1669445"/>
          </a:xfrm>
        </p:grpSpPr>
        <p:pic>
          <p:nvPicPr>
            <p:cNvPr id="10276" name="Picture 10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8411" y="2887455"/>
              <a:ext cx="1635576" cy="1669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7" name="Рисунок 9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02563" y="3396795"/>
              <a:ext cx="928379" cy="886299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5" name="Группа 94"/>
          <p:cNvGrpSpPr>
            <a:grpSpLocks/>
          </p:cNvGrpSpPr>
          <p:nvPr/>
        </p:nvGrpSpPr>
        <p:grpSpPr bwMode="auto">
          <a:xfrm>
            <a:off x="56975" y="4166842"/>
            <a:ext cx="2067405" cy="2067406"/>
            <a:chOff x="102672" y="4026365"/>
            <a:chExt cx="2068108" cy="2068657"/>
          </a:xfrm>
        </p:grpSpPr>
        <p:pic>
          <p:nvPicPr>
            <p:cNvPr id="10274" name="Picture 10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672" y="4026365"/>
              <a:ext cx="2068108" cy="2068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5" name="Рисунок 96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8566" y="4681276"/>
              <a:ext cx="1232035" cy="1141661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8" name="Группа 97"/>
          <p:cNvGrpSpPr>
            <a:grpSpLocks/>
          </p:cNvGrpSpPr>
          <p:nvPr/>
        </p:nvGrpSpPr>
        <p:grpSpPr bwMode="auto">
          <a:xfrm>
            <a:off x="1472754" y="4148227"/>
            <a:ext cx="2010737" cy="2088966"/>
            <a:chOff x="1472128" y="4015573"/>
            <a:chExt cx="2011421" cy="2090231"/>
          </a:xfrm>
        </p:grpSpPr>
        <p:pic>
          <p:nvPicPr>
            <p:cNvPr id="10272" name="Picture 10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72128" y="4015573"/>
              <a:ext cx="2011421" cy="2090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3" name="Рисунок 9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17553" y="4794120"/>
              <a:ext cx="897786" cy="887276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1" name="Группа 100"/>
          <p:cNvGrpSpPr>
            <a:grpSpLocks/>
          </p:cNvGrpSpPr>
          <p:nvPr/>
        </p:nvGrpSpPr>
        <p:grpSpPr bwMode="auto">
          <a:xfrm>
            <a:off x="2962080" y="2349966"/>
            <a:ext cx="1969085" cy="1962743"/>
            <a:chOff x="2583224" y="2719139"/>
            <a:chExt cx="1969751" cy="1963931"/>
          </a:xfrm>
        </p:grpSpPr>
        <p:pic>
          <p:nvPicPr>
            <p:cNvPr id="10270" name="Picture 10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83224" y="2719139"/>
              <a:ext cx="1969751" cy="196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1" name="Рисунок 103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04004" y="3242380"/>
              <a:ext cx="1092700" cy="1219802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8" name="Группа 107"/>
          <p:cNvGrpSpPr>
            <a:grpSpLocks/>
          </p:cNvGrpSpPr>
          <p:nvPr/>
        </p:nvGrpSpPr>
        <p:grpSpPr bwMode="auto">
          <a:xfrm>
            <a:off x="2923985" y="617906"/>
            <a:ext cx="2029086" cy="1938050"/>
            <a:chOff x="2646589" y="997207"/>
            <a:chExt cx="1926333" cy="1838531"/>
          </a:xfrm>
        </p:grpSpPr>
        <p:pic>
          <p:nvPicPr>
            <p:cNvPr id="10266" name="Picture 10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46589" y="997207"/>
              <a:ext cx="1926333" cy="1838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7" name="Рисунок 111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99006" y="1554964"/>
              <a:ext cx="1003189" cy="1002438"/>
            </a:xfrm>
            <a:prstGeom prst="rect">
              <a:avLst/>
            </a:prstGeom>
            <a:noFill/>
            <a:ln>
              <a:noFill/>
            </a:ln>
            <a:effectLst>
              <a:glow rad="1778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4" name="Рисунок 11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9738"/>
            <a:ext cx="1500188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Рисунок 114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42227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Рисунок 11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47307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Рисунок 140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354" y="417340"/>
            <a:ext cx="1500187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Рисунок 141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422275"/>
            <a:ext cx="1500187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Рисунок 14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490538"/>
            <a:ext cx="1500188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Рисунок 14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46672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Рисунок 144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564" y="484188"/>
            <a:ext cx="1500187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Рисунок 14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49609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jlfhjr Рисунок 5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3" t="11904" r="12573" b="9486"/>
          <a:stretch/>
        </p:blipFill>
        <p:spPr>
          <a:xfrm>
            <a:off x="11277142" y="892237"/>
            <a:ext cx="858376" cy="985181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55325BA8-6F36-41CF-8B63-A741A88CA8EF}"/>
              </a:ext>
            </a:extLst>
          </p:cNvPr>
          <p:cNvGrpSpPr/>
          <p:nvPr/>
        </p:nvGrpSpPr>
        <p:grpSpPr>
          <a:xfrm>
            <a:off x="2937920" y="4161400"/>
            <a:ext cx="2001215" cy="2033222"/>
            <a:chOff x="6958145" y="4183934"/>
            <a:chExt cx="2001215" cy="2033222"/>
          </a:xfrm>
        </p:grpSpPr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665146F8-089B-EE70-6199-EF51FCBE13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58145" y="4183934"/>
              <a:ext cx="2001215" cy="203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7" descr="Изображение выглядит как одежда, Футболка, белый, верхний предмет одежды&#10;&#10;Автоматически созданное описание">
              <a:extLst>
                <a:ext uri="{FF2B5EF4-FFF2-40B4-BE49-F238E27FC236}">
                  <a16:creationId xmlns:a16="http://schemas.microsoft.com/office/drawing/2014/main" id="{E1A7B483-46B0-4515-3200-466AB1A11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4267" y="4794879"/>
              <a:ext cx="1148969" cy="1148969"/>
            </a:xfrm>
            <a:prstGeom prst="rect">
              <a:avLst/>
            </a:prstGeom>
          </p:spPr>
        </p:pic>
      </p:grpSp>
      <p:pic>
        <p:nvPicPr>
          <p:cNvPr id="10242" name="Рисунок 6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1" t="33033" r="10257" b="6221"/>
          <a:stretch/>
        </p:blipFill>
        <p:spPr bwMode="auto">
          <a:xfrm>
            <a:off x="4848848" y="3940781"/>
            <a:ext cx="3907225" cy="292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смайл Рисунок 1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1" t="10784" r="13048" b="10619"/>
          <a:stretch/>
        </p:blipFill>
        <p:spPr>
          <a:xfrm>
            <a:off x="500995" y="970690"/>
            <a:ext cx="4087091" cy="4350327"/>
          </a:xfrm>
          <a:prstGeom prst="rect">
            <a:avLst/>
          </a:prstGeom>
        </p:spPr>
      </p:pic>
      <p:pic>
        <p:nvPicPr>
          <p:cNvPr id="10284" name="Picture 10283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714509" y="3148013"/>
            <a:ext cx="314325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1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C 0.12018 -0.07153 0.1987 -0.04606 0.26081 0.18611 C 0.26914 0.30139 0.24636 0.38658 0.25482 0.50255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233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C 0.12019 -0.0713 0.08868 -0.12987 0.26198 -0.16389 C 0.27032 -0.04908 0.2474 0.12476 0.2556 0.24097 " pathEditMode="relative" rAng="0" ptsTypes="AAA">
                                      <p:cBhvr>
                                        <p:cTn id="22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384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C 0.12018 -0.07176 0.20963 -0.46435 0.35039 -0.42963 C 0.35872 -0.31481 0.34297 -0.12476 0.35143 -0.00949 " pathEditMode="relative" rAng="0" ptsTypes="AAA">
                                      <p:cBhvr>
                                        <p:cTn id="38" dur="3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-2159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C 0.12019 -0.07176 0.3086 -0.44514 0.44688 -0.43264 C 0.45508 -0.31759 0.43399 -0.11921 0.44232 -0.00347 " pathEditMode="relative" rAng="0" ptsTypes="AAA">
                                      <p:cBhvr>
                                        <p:cTn id="54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35" y="-2166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C 0.12018 -0.07153 0.22695 -0.23449 0.35234 -0.15555 C 0.36067 -0.04051 0.35143 0.12037 0.35026 0.25093 " pathEditMode="relative" rAng="0" ptsTypes="AAA">
                                      <p:cBhvr>
                                        <p:cTn id="70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86" y="370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7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C 0.12018 -0.07153 0.34036 -0.25278 0.45117 -0.09005 C 0.4595 0.025 0.43919 0.12685 0.44791 0.24282 " pathEditMode="relative" rAng="0" ptsTypes="AAA">
                                      <p:cBhvr>
                                        <p:cTn id="86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4329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C 0.12018 -0.07176 0.26588 -0.08148 0.35169 0.04792 C 0.36002 0.16366 0.34375 0.3838 0.35234 0.49977 " pathEditMode="relative" rAng="0" ptsTypes="AAA">
                                      <p:cBhvr>
                                        <p:cTn id="102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22361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44948 -0.07037 C 0.44948 0.04375 0.44792 0.37037 0.44635 0.48195 " pathEditMode="relative" rAng="0" ptsTypes="AAA">
                                      <p:cBhvr>
                                        <p:cTn id="118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74" y="20579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046 C 0.11992 -0.07222 0.09987 -0.57778 0.25989 -0.45903 C 0.26823 -0.34398 0.25833 -0.12014 0.25755 -0.00301 " pathEditMode="relative" rAng="0" ptsTypes="AAA">
                                      <p:cBhvr>
                                        <p:cTn id="14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1" y="-23843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13</cp:revision>
  <dcterms:created xsi:type="dcterms:W3CDTF">2024-05-15T05:09:35Z</dcterms:created>
  <dcterms:modified xsi:type="dcterms:W3CDTF">2024-11-22T10:13:28Z</dcterms:modified>
</cp:coreProperties>
</file>