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3170" y="2151380"/>
            <a:ext cx="425767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