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B034-5B44-CEFC-A4F0-F284DB8B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3" y="1013414"/>
            <a:ext cx="4626590" cy="325780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89"/>
            <a:chOff x="545071" y="982189"/>
            <a:chExt cx="5099335" cy="36238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9"/>
              <a:ext cx="2549300" cy="1744912"/>
              <a:chOff x="796656" y="1235558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8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154" y="680268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6427" y="2809875"/>
            <a:ext cx="32480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31</cp:revision>
  <dcterms:created xsi:type="dcterms:W3CDTF">2024-08-21T13:57:04Z</dcterms:created>
  <dcterms:modified xsi:type="dcterms:W3CDTF">2024-11-28T23:53:24Z</dcterms:modified>
</cp:coreProperties>
</file>