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250995" cy="6854505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81" y="0"/>
            <a:ext cx="990313" cy="920817"/>
          </a:xfrm>
          <a:prstGeom prst="rect">
            <a:avLst/>
          </a:prstGeom>
        </p:spPr>
      </p:pic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2715" y="3524885"/>
            <a:ext cx="3067050" cy="1533525"/>
          </a:xfrm>
          <a:prstGeom prst="rect">
            <a:avLst/>
          </a:prstGeom>
        </p:spPr>
      </p:pic>
      <p:pic>
        <p:nvPicPr>
          <p:cNvPr id="1077" name="Picture 107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635" y="2969895"/>
            <a:ext cx="311467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2024-04-18T20:25:00Z</dcterms:created>
  <dcterms:modified xsi:type="dcterms:W3CDTF">2024-07-09T21:01:05Z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