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1650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CF2DB64-E4FA-E7D7-0EF6-7FE16F6E0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96948" y="407787"/>
            <a:ext cx="8010236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094195" y="463525"/>
            <a:ext cx="48157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Софии на пальце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было кольцо. </a:t>
            </a:r>
          </a:p>
        </p:txBody>
      </p:sp>
      <p:pic>
        <p:nvPicPr>
          <p:cNvPr id="10" name="Рисунок 9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52A3AF-0839-A570-E5B6-D7286AD57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31" y="2047144"/>
            <a:ext cx="3952875" cy="3952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E968A64-9DE4-503D-4E9E-DDDB24B61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" y="1582448"/>
            <a:ext cx="4516801" cy="45168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5B7256ED-6073-75D4-2B86-049BC24A21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5" y="1832309"/>
            <a:ext cx="1632743" cy="16371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блако, растение, неб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D58F412-F08D-79C4-000A-FEC9817B61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12233"/>
          <a:stretch/>
        </p:blipFill>
        <p:spPr>
          <a:xfrm>
            <a:off x="474620" y="395550"/>
            <a:ext cx="8010236" cy="5703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7812DD-63B2-5836-1349-AD85F7188176}"/>
              </a:ext>
            </a:extLst>
          </p:cNvPr>
          <p:cNvSpPr/>
          <p:nvPr/>
        </p:nvSpPr>
        <p:spPr>
          <a:xfrm>
            <a:off x="447116" y="582557"/>
            <a:ext cx="80041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Проходила София по мосту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через болотце и уронила кольцо.</a:t>
            </a:r>
          </a:p>
        </p:txBody>
      </p:sp>
      <p:pic>
        <p:nvPicPr>
          <p:cNvPr id="24" name="Рисунок 23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4AFD8D0-E931-EE8F-7492-19368A0C6E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2"/>
          <a:stretch/>
        </p:blipFill>
        <p:spPr>
          <a:xfrm>
            <a:off x="1692654" y="1540743"/>
            <a:ext cx="6347298" cy="455850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1B29091-866D-9702-4AB2-0F0DFC90F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00" y="1509377"/>
            <a:ext cx="3240161" cy="324016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9CE5E261-D7FD-D4D3-E838-2CCA84A79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1" y="3412449"/>
            <a:ext cx="657355" cy="659134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F59417-0138-315C-1A4B-4BA63FB000CB}"/>
              </a:ext>
            </a:extLst>
          </p:cNvPr>
          <p:cNvSpPr/>
          <p:nvPr/>
        </p:nvSpPr>
        <p:spPr>
          <a:xfrm>
            <a:off x="1123576" y="719103"/>
            <a:ext cx="6756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София очень расстроилась.</a:t>
            </a:r>
          </a:p>
        </p:txBody>
      </p:sp>
      <p:pic>
        <p:nvPicPr>
          <p:cNvPr id="34" name="Рисунок 33" descr="Контур обеспокоенного лица со сплошной заливкой">
            <a:extLst>
              <a:ext uri="{FF2B5EF4-FFF2-40B4-BE49-F238E27FC236}">
                <a16:creationId xmlns:a16="http://schemas.microsoft.com/office/drawing/2014/main" id="{4B388830-08DD-AAAC-C01A-A09D0D4EED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68047" y="1552980"/>
            <a:ext cx="1576478" cy="1576478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облако, растение, неб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5B159-9DF9-6F56-0D73-DF6CFF9D4E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12233"/>
          <a:stretch/>
        </p:blipFill>
        <p:spPr>
          <a:xfrm>
            <a:off x="494634" y="395549"/>
            <a:ext cx="8010236" cy="5703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45983C-7741-FF0F-D241-F626FF63E3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2"/>
          <a:stretch/>
        </p:blipFill>
        <p:spPr>
          <a:xfrm>
            <a:off x="1712668" y="1540742"/>
            <a:ext cx="6347298" cy="455850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2902BC3-2957-23D3-B8C3-B3B419196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1" y="5372251"/>
            <a:ext cx="657355" cy="659134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0DF783-538F-4C95-4C96-A559E6358160}"/>
              </a:ext>
            </a:extLst>
          </p:cNvPr>
          <p:cNvSpPr/>
          <p:nvPr/>
        </p:nvSpPr>
        <p:spPr>
          <a:xfrm>
            <a:off x="1524334" y="426039"/>
            <a:ext cx="58496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 вдруг видит: идёт по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бо­лотцу большая цапля.</a:t>
            </a:r>
          </a:p>
        </p:txBody>
      </p:sp>
      <p:pic>
        <p:nvPicPr>
          <p:cNvPr id="48" name="Рисунок 4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254398F-05F9-BA4D-2F39-F825AC8E4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14" y="1509376"/>
            <a:ext cx="3240161" cy="32401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водоплавающая птица, птица, цапля, клюв&#10;&#10;Автоматически созданное описание">
            <a:extLst>
              <a:ext uri="{FF2B5EF4-FFF2-40B4-BE49-F238E27FC236}">
                <a16:creationId xmlns:a16="http://schemas.microsoft.com/office/drawing/2014/main" id="{7F099618-9FDC-A56B-2C97-6766F6453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90" y="3648978"/>
            <a:ext cx="2473960" cy="247396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блако, растение, неб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39F2287-8209-EAC4-9BB0-BDF7F0E372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12233"/>
          <a:stretch/>
        </p:blipFill>
        <p:spPr>
          <a:xfrm>
            <a:off x="494634" y="390556"/>
            <a:ext cx="8010236" cy="5703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Рисунок 61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9D0D1B-6483-86DE-A992-DA3EFC8E4E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2"/>
          <a:stretch/>
        </p:blipFill>
        <p:spPr>
          <a:xfrm>
            <a:off x="1712668" y="1552979"/>
            <a:ext cx="6347298" cy="455850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6342F274-3BB2-BFE0-A1EF-1FDFAE21B0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1" y="5384488"/>
            <a:ext cx="657355" cy="65913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одоплавающая птица, птица, цапля, клюв&#10;&#10;Автоматически созданное описание">
            <a:extLst>
              <a:ext uri="{FF2B5EF4-FFF2-40B4-BE49-F238E27FC236}">
                <a16:creationId xmlns:a16="http://schemas.microsoft.com/office/drawing/2014/main" id="{18ABB623-BA11-D23F-C041-C25AACE3DD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0685" y="3654756"/>
            <a:ext cx="2473960" cy="247396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3210EF1-65C7-239B-098A-3DA4957F6EEF}"/>
              </a:ext>
            </a:extLst>
          </p:cNvPr>
          <p:cNvSpPr/>
          <p:nvPr/>
        </p:nvSpPr>
        <p:spPr>
          <a:xfrm>
            <a:off x="652917" y="314735"/>
            <a:ext cx="79528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Подошла цапля поближе,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сунула длинный клюв в болотце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 достала кольцо.</a:t>
            </a:r>
          </a:p>
        </p:txBody>
      </p:sp>
      <p:pic>
        <p:nvPicPr>
          <p:cNvPr id="80" name="Рисунок 7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5AC5C91-E0BC-D15E-3B13-ABEECCE11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14" y="1521613"/>
            <a:ext cx="3240161" cy="324016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87313" y="470587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B13A9D-C65F-A497-976E-596E6C764CBB}"/>
              </a:ext>
            </a:extLst>
          </p:cNvPr>
          <p:cNvGrpSpPr/>
          <p:nvPr/>
        </p:nvGrpSpPr>
        <p:grpSpPr>
          <a:xfrm>
            <a:off x="869776" y="859993"/>
            <a:ext cx="2200353" cy="1563403"/>
            <a:chOff x="649348" y="560187"/>
            <a:chExt cx="8010236" cy="5691462"/>
          </a:xfrm>
        </p:grpSpPr>
        <p:pic>
          <p:nvPicPr>
            <p:cNvPr id="16" name="Рисунок 15" descr="Изображение выглядит как окно, строительство, Дневной свет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EED8714A-51E1-0012-1446-7E4DB94B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" r="19241"/>
            <a:stretch/>
          </p:blipFill>
          <p:spPr>
            <a:xfrm>
              <a:off x="649348" y="560187"/>
              <a:ext cx="8010236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Рисунок 1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3AABF6-1D1D-6ABE-70DC-194A36E7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31" y="2199544"/>
              <a:ext cx="3952875" cy="395287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E646728-6FF7-AA30-72EA-627FF004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48" y="1734848"/>
              <a:ext cx="4516801" cy="45168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9A5CB65-4725-5B7B-F283-A2280C22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25" y="1984709"/>
              <a:ext cx="1632743" cy="163716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C994750-6ACA-C821-1611-644B5249B5B1}"/>
              </a:ext>
            </a:extLst>
          </p:cNvPr>
          <p:cNvGrpSpPr/>
          <p:nvPr/>
        </p:nvGrpSpPr>
        <p:grpSpPr>
          <a:xfrm>
            <a:off x="3417074" y="855877"/>
            <a:ext cx="2195634" cy="1563404"/>
            <a:chOff x="627020" y="547950"/>
            <a:chExt cx="8010236" cy="5703699"/>
          </a:xfrm>
        </p:grpSpPr>
        <p:pic>
          <p:nvPicPr>
            <p:cNvPr id="26" name="Рисунок 25" descr="Изображение выглядит как облако, растение, небо, Водно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3909AEF-1A86-EAE1-0848-BA1E31D65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6" r="12233"/>
            <a:stretch/>
          </p:blipFill>
          <p:spPr>
            <a:xfrm>
              <a:off x="627020" y="547950"/>
              <a:ext cx="8010236" cy="57036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Рисунок 26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77B2666-7854-57E2-5C8C-1E111D235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82"/>
            <a:stretch/>
          </p:blipFill>
          <p:spPr>
            <a:xfrm>
              <a:off x="1845054" y="1693143"/>
              <a:ext cx="6347298" cy="4558506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458EB72-5245-105B-1F1D-BBC4A3A27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58" y="1519134"/>
              <a:ext cx="4051507" cy="405150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06CD5F51-6099-0337-F8FA-34B45BF06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084" y="5406862"/>
              <a:ext cx="821959" cy="824184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74AC14D-F0A8-59D4-A125-2DEED0521D4F}"/>
              </a:ext>
            </a:extLst>
          </p:cNvPr>
          <p:cNvGrpSpPr/>
          <p:nvPr/>
        </p:nvGrpSpPr>
        <p:grpSpPr>
          <a:xfrm>
            <a:off x="5638673" y="750988"/>
            <a:ext cx="2525754" cy="1728477"/>
            <a:chOff x="13109527" y="10087532"/>
            <a:chExt cx="3533672" cy="2418237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13E57B86-BC6C-961D-A428-8D0226EA8723}"/>
                </a:ext>
              </a:extLst>
            </p:cNvPr>
            <p:cNvGrpSpPr/>
            <p:nvPr/>
          </p:nvGrpSpPr>
          <p:grpSpPr>
            <a:xfrm>
              <a:off x="13109527" y="10128428"/>
              <a:ext cx="3533672" cy="2377341"/>
              <a:chOff x="1157958" y="1519134"/>
              <a:chExt cx="7034394" cy="4732515"/>
            </a:xfrm>
          </p:grpSpPr>
          <p:pic>
            <p:nvPicPr>
              <p:cNvPr id="39" name="Рисунок 38" descr="Изображение выглядит как зарисовка, мультфильм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7B3E48-60CC-2CA3-8D11-D1F7EB7C6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182"/>
              <a:stretch/>
            </p:blipFill>
            <p:spPr>
              <a:xfrm>
                <a:off x="1845054" y="1693143"/>
                <a:ext cx="6347298" cy="4558506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мультфильм, обувь, кукла, аним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19C1ED5-ECB5-1816-DFAE-248B762D4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958" y="1519134"/>
                <a:ext cx="4051507" cy="4051507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искусство, Красочность, круг, Фрактальные картинки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87A16-8F75-4072-1A42-CBFE6AA8C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4084" y="5406862"/>
                <a:ext cx="821959" cy="824184"/>
              </a:xfrm>
              <a:prstGeom prst="rect">
                <a:avLst/>
              </a:prstGeom>
            </p:spPr>
          </p:pic>
        </p:grpSp>
        <p:pic>
          <p:nvPicPr>
            <p:cNvPr id="36" name="Рисунок 35" descr="Контур обеспокоенного лица со сплошной заливкой">
              <a:extLst>
                <a:ext uri="{FF2B5EF4-FFF2-40B4-BE49-F238E27FC236}">
                  <a16:creationId xmlns:a16="http://schemas.microsoft.com/office/drawing/2014/main" id="{A0DF462F-7580-8427-AE65-1227A0CAE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601269" y="10087532"/>
              <a:ext cx="951507" cy="951507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18CD9C0-7E08-FDD8-7612-D53DDEDEEBBB}"/>
              </a:ext>
            </a:extLst>
          </p:cNvPr>
          <p:cNvGrpSpPr/>
          <p:nvPr/>
        </p:nvGrpSpPr>
        <p:grpSpPr>
          <a:xfrm>
            <a:off x="709632" y="3194788"/>
            <a:ext cx="3372015" cy="1934307"/>
            <a:chOff x="169690" y="1661776"/>
            <a:chExt cx="8042676" cy="4613562"/>
          </a:xfrm>
        </p:grpSpPr>
        <p:pic>
          <p:nvPicPr>
            <p:cNvPr id="54" name="Рисунок 53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9A3F5B-F6E8-21DA-909F-E5363C46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82"/>
            <a:stretch/>
          </p:blipFill>
          <p:spPr>
            <a:xfrm>
              <a:off x="1865068" y="1693142"/>
              <a:ext cx="6347298" cy="455850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C59B5F39-3841-932A-1F91-319BC2B5E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881" y="5524651"/>
              <a:ext cx="657355" cy="659134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водоплавающая птица, птица, цапля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539A6151-51D7-9C7B-A164-9A548365D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690" y="3801378"/>
              <a:ext cx="2473960" cy="2473960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EF7872E-909F-7747-69CF-74756DC41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14" y="1661776"/>
              <a:ext cx="3240161" cy="3240161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4416730-D3A4-DFEB-BC32-1B90100E0164}"/>
              </a:ext>
            </a:extLst>
          </p:cNvPr>
          <p:cNvGrpSpPr/>
          <p:nvPr/>
        </p:nvGrpSpPr>
        <p:grpSpPr>
          <a:xfrm>
            <a:off x="4893422" y="3126098"/>
            <a:ext cx="2842252" cy="2090308"/>
            <a:chOff x="1761914" y="1661776"/>
            <a:chExt cx="6450453" cy="4743927"/>
          </a:xfrm>
        </p:grpSpPr>
        <p:pic>
          <p:nvPicPr>
            <p:cNvPr id="86" name="Рисунок 85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B232BB4-8E94-B556-A0C8-09DA20A52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82"/>
            <a:stretch/>
          </p:blipFill>
          <p:spPr>
            <a:xfrm>
              <a:off x="1865068" y="1693142"/>
              <a:ext cx="6347299" cy="4558506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B5DB6E9C-8964-0FEE-981A-EB3534E3F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333" y="3846023"/>
              <a:ext cx="657356" cy="65913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водоплавающая птица, птица, цапля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DE6B6CB4-BEE0-441D-762F-97B886F4B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90230" y="3931744"/>
              <a:ext cx="2473961" cy="2473959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F3E8533-AA87-1AA4-6AF6-0EE11AAE1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14" y="1661776"/>
              <a:ext cx="3240161" cy="3240161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8" y="407786"/>
            <a:ext cx="5342785" cy="5438192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36735" y="3032705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14127 0.291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145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29792 0 " pathEditMode="relative" rAng="0" ptsTypes="AA">
                                      <p:cBhvr>
                                        <p:cTn id="7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2148 -0.2506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1254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32" grpId="0"/>
      <p:bldP spid="35" grpId="0"/>
      <p:bldP spid="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2024-08-16T15:24:52Z</dcterms:modified>
</cp:coreProperties>
</file>