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>
        <p:scale>
          <a:sx n="66" d="100"/>
          <a:sy n="66" d="100"/>
        </p:scale>
        <p:origin x="163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tags" Target="../tags/tag1.xml"/><Relationship Id="rId26" Type="http://schemas.openxmlformats.org/officeDocument/2006/relationships/image" Target="../media/image25.png"/><Relationship Id="rId27" Type="http://schemas.openxmlformats.org/officeDocument/2006/relationships/slideLayout" Target="../slideLayouts/slideLayout7.xml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563" b="-1"/>
          <a:stretch>
            <a:fillRect/>
          </a:stretch>
        </p:blipFill>
        <p:spPr>
          <a:xfrm>
            <a:off x="1905" y="0"/>
            <a:ext cx="12192000" cy="6858000"/>
          </a:xfrm>
          <a:prstGeom prst="rect">
            <a:avLst/>
          </a:prstGeom>
        </p:spPr>
      </p:pic>
      <p:sp>
        <p:nvSpPr>
          <p:cNvPr id="76" name="Прямоугольник: скругленные углы 75"/>
          <p:cNvSpPr/>
          <p:nvPr/>
        </p:nvSpPr>
        <p:spPr>
          <a:xfrm>
            <a:off x="3875726" y="5995291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Овал 76"/>
          <p:cNvSpPr/>
          <p:nvPr/>
        </p:nvSpPr>
        <p:spPr>
          <a:xfrm>
            <a:off x="6396649" y="5227567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3873901" y="5975744"/>
            <a:ext cx="27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Лат ла лат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ла лат - приготовим мы салат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00" y="-1407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3191618" y="113350"/>
            <a:ext cx="5860291" cy="870702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17" y="96181"/>
            <a:ext cx="885825" cy="902721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70" y="101036"/>
            <a:ext cx="885825" cy="9027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23" y="103510"/>
            <a:ext cx="885825" cy="902721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76" y="105984"/>
            <a:ext cx="885825" cy="902721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76" y="101315"/>
            <a:ext cx="885825" cy="902721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167" y="96646"/>
            <a:ext cx="885825" cy="902721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117" y="100273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70" y="105128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423" y="107602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76" y="110076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76" y="105407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15" y="91099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6" name="Прямоугольник: скругленные углы 25"/>
          <p:cNvSpPr/>
          <p:nvPr/>
        </p:nvSpPr>
        <p:spPr>
          <a:xfrm>
            <a:off x="1402105" y="2006728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3876038" y="1109464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00280" y="1987181"/>
            <a:ext cx="271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Ла-ла-ла, ла-ла-ла - вот высокая скала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: скругленные углы 57"/>
          <p:cNvSpPr/>
          <p:nvPr/>
        </p:nvSpPr>
        <p:spPr>
          <a:xfrm>
            <a:off x="299524" y="3637068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Овал 58"/>
          <p:cNvSpPr/>
          <p:nvPr/>
        </p:nvSpPr>
        <p:spPr>
          <a:xfrm>
            <a:off x="2773457" y="2739804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97699" y="3648298"/>
            <a:ext cx="271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ло-ло-ло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в лодке сломано весло.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: скругленные углы 60"/>
          <p:cNvSpPr/>
          <p:nvPr/>
        </p:nvSpPr>
        <p:spPr>
          <a:xfrm>
            <a:off x="313369" y="5336850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Овал 61"/>
          <p:cNvSpPr/>
          <p:nvPr/>
        </p:nvSpPr>
        <p:spPr>
          <a:xfrm>
            <a:off x="2787302" y="4439586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311544" y="5317303"/>
            <a:ext cx="271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мы забили гол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: скругленные углы 66"/>
          <p:cNvSpPr/>
          <p:nvPr/>
        </p:nvSpPr>
        <p:spPr>
          <a:xfrm>
            <a:off x="6933577" y="2030929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Овал 67"/>
          <p:cNvSpPr/>
          <p:nvPr/>
        </p:nvSpPr>
        <p:spPr>
          <a:xfrm>
            <a:off x="9407510" y="1133665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937183" y="2055005"/>
            <a:ext cx="2823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Лат-лат-лат, лат-лат-лат - маме купим мы халат.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: скругленные углы 69"/>
          <p:cNvSpPr/>
          <p:nvPr/>
        </p:nvSpPr>
        <p:spPr>
          <a:xfrm>
            <a:off x="7824602" y="3615740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Овал 70"/>
          <p:cNvSpPr/>
          <p:nvPr/>
        </p:nvSpPr>
        <p:spPr>
          <a:xfrm>
            <a:off x="10298535" y="2718476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7822777" y="3607124"/>
            <a:ext cx="2719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50" dirty="0" err="1">
                <a:latin typeface="Arial" panose="020B0604020202020204" pitchFamily="34" charset="0"/>
                <a:cs typeface="Arial" panose="020B0604020202020204" pitchFamily="34" charset="0"/>
              </a:rPr>
              <a:t>Олка-олка-олка</a:t>
            </a:r>
            <a:r>
              <a:rPr lang="ru-RU" sz="1950" dirty="0">
                <a:latin typeface="Arial" panose="020B0604020202020204" pitchFamily="34" charset="0"/>
                <a:cs typeface="Arial" panose="020B0604020202020204" pitchFamily="34" charset="0"/>
              </a:rPr>
              <a:t> - над столом есть полка.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: скругленные углы 72"/>
          <p:cNvSpPr/>
          <p:nvPr/>
        </p:nvSpPr>
        <p:spPr>
          <a:xfrm>
            <a:off x="7960915" y="5420981"/>
            <a:ext cx="3364958" cy="668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Овал 73"/>
          <p:cNvSpPr/>
          <p:nvPr/>
        </p:nvSpPr>
        <p:spPr>
          <a:xfrm>
            <a:off x="10434848" y="4523717"/>
            <a:ext cx="1547523" cy="1561402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7980215" y="5462989"/>
            <a:ext cx="271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Улка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улка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улка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улка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улка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улка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- на тарелке булка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 descr="Изображение выглядит как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7024" y="2896031"/>
            <a:ext cx="1080387" cy="1234728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футбол, мяч, круг, сфера&#10;&#10;Автоматически созданное описание"/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1247" y="4581799"/>
            <a:ext cx="1351937" cy="1351937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зарисовка, искусство, рисунок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214" y="1062369"/>
            <a:ext cx="1575888" cy="1575888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одежда, халат, мода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648" y="1091656"/>
            <a:ext cx="1595246" cy="1595246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нига, снимок экрана, Стеллаж, Прямоугольник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3770" y="2824107"/>
            <a:ext cx="1399081" cy="1399081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пираль, беспозвоночный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5392" y="4713135"/>
            <a:ext cx="1208335" cy="1208335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зарисовка, искусство, рисунок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2069" y="1065202"/>
            <a:ext cx="1575888" cy="1575888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7023" y="2900186"/>
            <a:ext cx="1080387" cy="123472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футбол, мяч, круг, сфера&#10;&#10;Автоматически созданное описание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66713" y="4581799"/>
            <a:ext cx="1351937" cy="135193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0431" y="5341814"/>
            <a:ext cx="1457371" cy="14573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роизводить, Натуральные продукты, Цельные продукты, Местные пищевые продукты&#10;&#10;Автоматически созданное описание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40360" y="5336442"/>
            <a:ext cx="1457371" cy="145737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спираль, беспозвоночный&#10;&#10;Автоматически созданное описание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83567" y="4708481"/>
            <a:ext cx="1208335" cy="1208335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книга, снимок экрана, Стеллаж, Прямоугольник&#10;&#10;Автоматически созданное описание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71945" y="2824107"/>
            <a:ext cx="1399081" cy="1399081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дежда, халат, мода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81174" y="1098066"/>
            <a:ext cx="1595246" cy="1595246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453" y="103295"/>
            <a:ext cx="885825" cy="902721"/>
          </a:xfrm>
          <a:prstGeom prst="rect">
            <a:avLst/>
          </a:prstGeom>
          <a:effectLst/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23" y="105406"/>
            <a:ext cx="885825" cy="90272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66945" y="2686685"/>
            <a:ext cx="25146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yanag</cp:lastModifiedBy>
  <cp:revision>14</cp:revision>
  <dcterms:created xsi:type="dcterms:W3CDTF">2024-04-15T09:19:00Z</dcterms:created>
  <dcterms:modified xsi:type="dcterms:W3CDTF">2024-07-03T22:31:14Z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D6F05CF4F621431CB74F602564E1C1AE_12</vt:lpwstr>
  </property>
  <property fmtid="{D5CDD505-2E9C-101B-9397-08002B2CF9AE}" pid="3" name="KSOProductBuildVer">
    <vt:lpwstr>1033-12.2.0.17119</vt:lpwstr>
  </property>
</Properties>
</file>