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8E6ED-D5ED-4F87-A981-31FD8FC4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3167" r="5981" b="2660"/>
          <a:stretch/>
        </p:blipFill>
        <p:spPr>
          <a:xfrm>
            <a:off x="5840361" y="397095"/>
            <a:ext cx="5087203" cy="6760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6252F9-BBE7-469A-A3B0-0DFCCF5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083" r="3063" b="3410"/>
          <a:stretch/>
        </p:blipFill>
        <p:spPr>
          <a:xfrm rot="616189" flipH="1">
            <a:off x="4670295" y="485707"/>
            <a:ext cx="5243379" cy="664121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7107013" y="86517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0" y="917738"/>
            <a:ext cx="1253521" cy="1253521"/>
          </a:xfrm>
          <a:prstGeom prst="rect">
            <a:avLst/>
          </a:prstGeom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8716" y="723311"/>
            <a:ext cx="1623148" cy="16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6695497" y="303243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23" y="3068382"/>
            <a:ext cx="1346557" cy="134217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9024365" y="200680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5078" r="8843" b="8770"/>
          <a:stretch/>
        </p:blipFill>
        <p:spPr>
          <a:xfrm>
            <a:off x="9091046" y="2018540"/>
            <a:ext cx="1148565" cy="1375708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0A601C7-A850-4EFC-AE83-46D95D6CBEBC}"/>
              </a:ext>
            </a:extLst>
          </p:cNvPr>
          <p:cNvSpPr/>
          <p:nvPr/>
        </p:nvSpPr>
        <p:spPr>
          <a:xfrm>
            <a:off x="5005983" y="157057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B4095C-350A-3E11-2E57-4D01C7E7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812524"/>
            <a:ext cx="1203943" cy="927628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8730122" y="3938301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r="5893" b="14604"/>
          <a:stretch/>
        </p:blipFill>
        <p:spPr>
          <a:xfrm>
            <a:off x="8741487" y="4136784"/>
            <a:ext cx="1214299" cy="928108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398" y="3777489"/>
            <a:ext cx="1599693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1;p17">
            <a:extLst>
              <a:ext uri="{FF2B5EF4-FFF2-40B4-BE49-F238E27FC236}">
                <a16:creationId xmlns:a16="http://schemas.microsoft.com/office/drawing/2014/main" id="{F6259B57-5F05-B98A-51FE-12F188BA5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15" y="1831322"/>
            <a:ext cx="1599694" cy="15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5842" y="1405213"/>
            <a:ext cx="1599692" cy="15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6573411" y="5191883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8" y="5246044"/>
            <a:ext cx="1269794" cy="1269794"/>
          </a:xfrm>
          <a:prstGeom prst="rect">
            <a:avLst/>
          </a:prstGeom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42" y="5006617"/>
            <a:ext cx="1682112" cy="16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4715436" y="3693862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1866" y="2868213"/>
            <a:ext cx="1599692" cy="15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841BE-3DED-D2D8-7A44-DE409A8CF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B753F-BA26-BD3D-0821-72D875CB6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777489"/>
            <a:ext cx="1163449" cy="1163449"/>
          </a:xfrm>
          <a:prstGeom prst="rect">
            <a:avLst/>
          </a:prstGeom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6033" y="3537764"/>
            <a:ext cx="1594737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00" y="1635480"/>
            <a:ext cx="3903548" cy="3580774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703" y="2482023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AD8246-BA6D-4F46-9E2C-488D83022B78}"/>
</file>

<file path=customXml/itemProps2.xml><?xml version="1.0" encoding="utf-8"?>
<ds:datastoreItem xmlns:ds="http://schemas.openxmlformats.org/officeDocument/2006/customXml" ds:itemID="{6FF850CB-E98F-429D-B510-4676C74FA9B0}"/>
</file>

<file path=customXml/itemProps3.xml><?xml version="1.0" encoding="utf-8"?>
<ds:datastoreItem xmlns:ds="http://schemas.openxmlformats.org/officeDocument/2006/customXml" ds:itemID="{1056D944-9E75-4979-AACD-342D5B854645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2024-12-20T15:22:53Z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