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dia/image13.jpg" ContentType="image/png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28"/>
  </p:normalViewPr>
  <p:slideViewPr>
    <p:cSldViewPr snapToGrid="0" showGuides="1">
      <p:cViewPr varScale="1">
        <p:scale>
          <a:sx n="65" d="100"/>
          <a:sy n="65" d="100"/>
        </p:scale>
        <p:origin x="700" y="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F78EC4-F7E6-B197-AF67-0F0784F876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BA61961-4D2E-EABC-C73D-313AD6F929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18F68A7-6E9B-BDC9-5D0F-E4869050A8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ADAAC-30A9-A644-AF67-9D9DD18CFA2C}" type="datetimeFigureOut">
              <a:rPr lang="ru-KZ" smtClean="0"/>
              <a:t>08/09/2024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F510DBD-F1F7-01A5-BE5E-36B5138AB9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FFC76A2-4046-AD4D-1978-EA83C0D222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9363B-8B2C-AE48-B431-4CB7299921A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5497666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BEC7F0-FE74-65BC-8A64-3858E11C28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4785639-620B-6171-EB15-57EAACD8ED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FD0BA1F-67CD-5D1F-76F8-1664378252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ADAAC-30A9-A644-AF67-9D9DD18CFA2C}" type="datetimeFigureOut">
              <a:rPr lang="ru-KZ" smtClean="0"/>
              <a:t>08/09/2024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4D43B55-5E45-827E-56FC-64FFE6FCC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8840AAE-5C4F-D720-FA19-4B58C44A4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9363B-8B2C-AE48-B431-4CB7299921A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422521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FABB16D-22AA-79C4-3B9A-220787E8825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2F77256-FBB1-8CF5-B1FE-A9A5651B53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D8C6EA4-2281-2BBA-3E19-B9DEEBCA17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ADAAC-30A9-A644-AF67-9D9DD18CFA2C}" type="datetimeFigureOut">
              <a:rPr lang="ru-KZ" smtClean="0"/>
              <a:t>08/09/2024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B444E07-97E6-E613-E60F-3FD29B09EF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9FCC985-8980-C7DD-FF92-730118554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9363B-8B2C-AE48-B431-4CB7299921A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55306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C47906-2172-3D7D-75E6-149CF56A79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FA94317-698A-37E1-3AD8-BA9749C0B7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72BA0CF-ADC2-D078-2D1B-315C9CCA2D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ADAAC-30A9-A644-AF67-9D9DD18CFA2C}" type="datetimeFigureOut">
              <a:rPr lang="ru-KZ" smtClean="0"/>
              <a:t>08/09/2024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2AAD874-FD5D-C459-F6C4-1901B9104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AB6AF67-3B08-941C-E99E-68D4F7578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9363B-8B2C-AE48-B431-4CB7299921A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8121099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CCA95B-D773-172E-A6AE-C18706AE51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17D021D-053A-B93D-8371-9E24E17A90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403CA16-2ED2-AA25-1971-E68F5FD00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ADAAC-30A9-A644-AF67-9D9DD18CFA2C}" type="datetimeFigureOut">
              <a:rPr lang="ru-KZ" smtClean="0"/>
              <a:t>08/09/2024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285BEFD-9FC7-6C5E-4E63-1092BCE226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A418251-E3CF-D765-E32E-E5714AA780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9363B-8B2C-AE48-B431-4CB7299921A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03263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9B9C56-0FA1-570A-03DA-DBE3C0ACF3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557F690-9F9A-7012-7D9B-99118C4CCE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112217A-4472-415A-CE6D-62678E4D28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E853988-35E1-3387-035A-3940312B75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ADAAC-30A9-A644-AF67-9D9DD18CFA2C}" type="datetimeFigureOut">
              <a:rPr lang="ru-KZ" smtClean="0"/>
              <a:t>08/09/2024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1A266C1-FD5C-7601-A0F3-3A42667205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C2EDE57-0C26-61DE-7A6D-2E686B0E2D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9363B-8B2C-AE48-B431-4CB7299921A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1620487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2961A6-3F3C-8B7D-CF55-3C4C98A871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28B38BF-B490-B3FF-7DC2-32FD408BE2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823E61D-5518-8EB0-DB5D-35ACAF9112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130687F-84AB-4FFB-3C9E-6E80E2E4CD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F50D94D-C211-9318-D15A-0BEFD06204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E846D60-DD1E-B3F1-F410-B44113187C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ADAAC-30A9-A644-AF67-9D9DD18CFA2C}" type="datetimeFigureOut">
              <a:rPr lang="ru-KZ" smtClean="0"/>
              <a:t>08/09/2024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F9BACD6-8FEA-4AE8-8D4A-A140020CA6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B1090D8-B0C9-1717-9A93-AC53A77B1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9363B-8B2C-AE48-B431-4CB7299921A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5872567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9CE62E-13D4-B137-FE68-2E83793946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8941B2C-986C-62CE-B3E6-3AC2800A06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ADAAC-30A9-A644-AF67-9D9DD18CFA2C}" type="datetimeFigureOut">
              <a:rPr lang="ru-KZ" smtClean="0"/>
              <a:t>08/09/2024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6C9245F-975E-BCC6-44E7-4AB8E9364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FC2273E-B023-B30F-C8FA-477A30737C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9363B-8B2C-AE48-B431-4CB7299921A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201105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8145931-6901-C2D3-2712-2C2C789184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ADAAC-30A9-A644-AF67-9D9DD18CFA2C}" type="datetimeFigureOut">
              <a:rPr lang="ru-KZ" smtClean="0"/>
              <a:t>08/09/2024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BBCE86D-CC7F-2792-B501-7A41D1C139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4E75ED4-FCEB-33F3-961C-A1EDBBE61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9363B-8B2C-AE48-B431-4CB7299921A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489844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93A250-748C-2198-F087-3603DE948F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1C3E95C-696E-9071-C3F1-71A4C0BE87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290737C-92A0-746C-8B4F-1854C00819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BA8F1A1-33AF-6EB7-F86C-446B86207E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ADAAC-30A9-A644-AF67-9D9DD18CFA2C}" type="datetimeFigureOut">
              <a:rPr lang="ru-KZ" smtClean="0"/>
              <a:t>08/09/2024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773B078-EDFD-0F13-5CAB-8FBA95D10C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0018361-FE5D-80DF-BC69-5CA885572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9363B-8B2C-AE48-B431-4CB7299921A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7474946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B1A5D9-CB42-163B-01B9-08D1D6EDB1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B14402C-3B61-0EF1-FC3E-4E8E630EE8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E0BB66F-28E9-59B4-8CC5-3E8111010E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03E3D86-4D7D-8632-BE8A-026A5E23DF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ADAAC-30A9-A644-AF67-9D9DD18CFA2C}" type="datetimeFigureOut">
              <a:rPr lang="ru-KZ" smtClean="0"/>
              <a:t>08/09/2024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97A9AD8-FA4A-B4CE-E7EF-41B4330E7A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007D722-5DF0-8DFE-0C16-39925E33F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9363B-8B2C-AE48-B431-4CB7299921A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026816206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5FC66C-1CAC-5C9D-03F8-329633F60C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55E2D32-786B-F2F4-3697-2A31113313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05641E5-1B73-ED2A-A766-F75C3F9954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2EADAAC-30A9-A644-AF67-9D9DD18CFA2C}" type="datetimeFigureOut">
              <a:rPr lang="ru-KZ" smtClean="0"/>
              <a:t>08/09/2024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03D0A37-3AB9-144C-EA8D-CE3031BE2E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DFA5705-A467-5EC4-4732-BED3EBF9E3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709363B-8B2C-AE48-B431-4CB7299921A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24605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jp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Рисунок 4" descr="Изображение выглядит как растение, дерево, цветок, дом&#10;&#10;Автоматически созданное описание">
            <a:extLst>
              <a:ext uri="{FF2B5EF4-FFF2-40B4-BE49-F238E27FC236}">
                <a16:creationId xmlns:a16="http://schemas.microsoft.com/office/drawing/2014/main" id="{7AA51B3E-C9F2-FE22-0EC5-E5EDE394A5F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rcRect t="19"/>
          <a:stretch/>
        </p:blipFill>
        <p:spPr>
          <a:xfrm>
            <a:off x="-1504" y="1282"/>
            <a:ext cx="12191980" cy="6856718"/>
          </a:xfrm>
          <a:prstGeom prst="rect">
            <a:avLst/>
          </a:prstGeom>
        </p:spPr>
      </p:pic>
      <p:sp>
        <p:nvSpPr>
          <p:cNvPr id="13" name="Выноска-облако 12">
            <a:extLst>
              <a:ext uri="{FF2B5EF4-FFF2-40B4-BE49-F238E27FC236}">
                <a16:creationId xmlns:a16="http://schemas.microsoft.com/office/drawing/2014/main" id="{B9FAB829-3611-333A-856B-4B10CC7403CD}"/>
              </a:ext>
            </a:extLst>
          </p:cNvPr>
          <p:cNvSpPr/>
          <p:nvPr/>
        </p:nvSpPr>
        <p:spPr>
          <a:xfrm>
            <a:off x="8104328" y="97111"/>
            <a:ext cx="2809739" cy="2248205"/>
          </a:xfrm>
          <a:prstGeom prst="cloudCallout">
            <a:avLst/>
          </a:prstGeom>
          <a:solidFill>
            <a:schemeClr val="bg1">
              <a:alpha val="78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pic>
        <p:nvPicPr>
          <p:cNvPr id="15" name="Рисунок 14" descr="Изображение выглядит как овощи, корнеплод, производить, свекла&#10;&#10;Автоматически созданное описание">
            <a:extLst>
              <a:ext uri="{FF2B5EF4-FFF2-40B4-BE49-F238E27FC236}">
                <a16:creationId xmlns:a16="http://schemas.microsoft.com/office/drawing/2014/main" id="{7FC98B66-21E6-CA05-72A7-29B189D20A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29433" y="389017"/>
            <a:ext cx="1518823" cy="1518823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контейнер, стекло, Сосуды для напитков, Высокий стакан&#10;&#10;Автоматически созданное описание">
            <a:extLst>
              <a:ext uri="{FF2B5EF4-FFF2-40B4-BE49-F238E27FC236}">
                <a16:creationId xmlns:a16="http://schemas.microsoft.com/office/drawing/2014/main" id="{6F04B728-9666-BEA9-6367-BFFF2E2515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63064" y="298853"/>
            <a:ext cx="1821025" cy="1821025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овощи, миска, еда, суп&#10;&#10;Автоматически созданное описание">
            <a:extLst>
              <a:ext uri="{FF2B5EF4-FFF2-40B4-BE49-F238E27FC236}">
                <a16:creationId xmlns:a16="http://schemas.microsoft.com/office/drawing/2014/main" id="{D06AB948-2262-B254-C619-C3081E91611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04102" y="578620"/>
            <a:ext cx="1518823" cy="1518823"/>
          </a:xfrm>
          <a:prstGeom prst="rect">
            <a:avLst/>
          </a:prstGeom>
        </p:spPr>
      </p:pic>
      <p:pic>
        <p:nvPicPr>
          <p:cNvPr id="21" name="Рисунок 20" descr="Изображение выглядит как кухонные принадлежности, сковорода, Посуда и формы для выпечки, кастрюля&#10;&#10;Автоматически созданное описание">
            <a:extLst>
              <a:ext uri="{FF2B5EF4-FFF2-40B4-BE49-F238E27FC236}">
                <a16:creationId xmlns:a16="http://schemas.microsoft.com/office/drawing/2014/main" id="{5093869B-EBE0-0938-3825-74E16C543B0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60535" y="140808"/>
            <a:ext cx="2134084" cy="2134084"/>
          </a:xfrm>
          <a:prstGeom prst="rect">
            <a:avLst/>
          </a:prstGeom>
        </p:spPr>
      </p:pic>
      <p:pic>
        <p:nvPicPr>
          <p:cNvPr id="23" name="Рисунок 22" descr="Изображение выглядит как зарисовка, ваза, искусство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A7B8BDAC-6CE5-5BB5-517A-C28732B9E73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699936" y="355289"/>
            <a:ext cx="1628955" cy="1628955"/>
          </a:xfrm>
          <a:prstGeom prst="rect">
            <a:avLst/>
          </a:prstGeom>
        </p:spPr>
      </p:pic>
      <p:pic>
        <p:nvPicPr>
          <p:cNvPr id="25" name="Рисунок 24" descr="Изображение выглядит как Легкая закуска, еда&#10;&#10;Автоматически созданное описание">
            <a:extLst>
              <a:ext uri="{FF2B5EF4-FFF2-40B4-BE49-F238E27FC236}">
                <a16:creationId xmlns:a16="http://schemas.microsoft.com/office/drawing/2014/main" id="{E5EAF95A-02E3-BD18-1ABE-3E1C63A8CC2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664174" y="516966"/>
            <a:ext cx="1690048" cy="1400621"/>
          </a:xfrm>
          <a:prstGeom prst="rect">
            <a:avLst/>
          </a:prstGeom>
        </p:spPr>
      </p:pic>
      <p:pic>
        <p:nvPicPr>
          <p:cNvPr id="27" name="Рисунок 26" descr="Изображение выглядит как мебель, стул&#10;&#10;Автоматически созданное описание">
            <a:extLst>
              <a:ext uri="{FF2B5EF4-FFF2-40B4-BE49-F238E27FC236}">
                <a16:creationId xmlns:a16="http://schemas.microsoft.com/office/drawing/2014/main" id="{736FD94D-0357-0296-FE6E-D1FF3D575AF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687675" y="312979"/>
            <a:ext cx="1466491" cy="1649803"/>
          </a:xfrm>
          <a:prstGeom prst="rect">
            <a:avLst/>
          </a:prstGeom>
        </p:spPr>
      </p:pic>
      <p:pic>
        <p:nvPicPr>
          <p:cNvPr id="29" name="Рисунок 28" descr="Изображение выглядит как фрукт, ягода, Бессемянный плод, смородина&#10;&#10;Автоматически созданное описание">
            <a:extLst>
              <a:ext uri="{FF2B5EF4-FFF2-40B4-BE49-F238E27FC236}">
                <a16:creationId xmlns:a16="http://schemas.microsoft.com/office/drawing/2014/main" id="{19363F77-5143-0CFE-2F8B-9D9A65CFBD5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694041" y="345645"/>
            <a:ext cx="1690048" cy="1690048"/>
          </a:xfrm>
          <a:prstGeom prst="rect">
            <a:avLst/>
          </a:prstGeom>
        </p:spPr>
      </p:pic>
      <p:pic>
        <p:nvPicPr>
          <p:cNvPr id="31" name="Рисунок 30" descr="Изображение выглядит как спичка, искусство, рисунок, зажигалка&#10;&#10;Автоматически созданное описание">
            <a:extLst>
              <a:ext uri="{FF2B5EF4-FFF2-40B4-BE49-F238E27FC236}">
                <a16:creationId xmlns:a16="http://schemas.microsoft.com/office/drawing/2014/main" id="{242D0DFA-96A1-03F4-8109-3F5E8C8563F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562741" y="307841"/>
            <a:ext cx="1892914" cy="1892914"/>
          </a:xfrm>
          <a:prstGeom prst="rect">
            <a:avLst/>
          </a:prstGeom>
        </p:spPr>
      </p:pic>
      <p:pic>
        <p:nvPicPr>
          <p:cNvPr id="33" name="Рисунок 32" descr="Изображение выглядит как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E71F48E9-1E92-FF6B-179A-41455B2EFCD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429410" y="48941"/>
            <a:ext cx="2274933" cy="2274933"/>
          </a:xfrm>
          <a:prstGeom prst="rect">
            <a:avLst/>
          </a:prstGeom>
        </p:spPr>
      </p:pic>
      <p:pic>
        <p:nvPicPr>
          <p:cNvPr id="9" name="Рисунок 8" descr="Изображение выглядит как мультфильм, Мультфильм, графическая вставка, Анимация&#10;&#10;Автоматически созданное описание">
            <a:extLst>
              <a:ext uri="{FF2B5EF4-FFF2-40B4-BE49-F238E27FC236}">
                <a16:creationId xmlns:a16="http://schemas.microsoft.com/office/drawing/2014/main" id="{311E8835-DCC4-CF0A-3664-4AFF508A0C1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76604" y="2674983"/>
            <a:ext cx="3781060" cy="3781060"/>
          </a:xfrm>
          <a:prstGeom prst="rect">
            <a:avLst/>
          </a:prstGeom>
        </p:spPr>
      </p:pic>
      <p:pic>
        <p:nvPicPr>
          <p:cNvPr id="34" name="Google Shape;84;p1">
            <a:extLst>
              <a:ext uri="{FF2B5EF4-FFF2-40B4-BE49-F238E27FC236}">
                <a16:creationId xmlns:a16="http://schemas.microsoft.com/office/drawing/2014/main" id="{43AB4804-8B82-BE07-5151-9C1EE8EF7BB9}"/>
              </a:ext>
            </a:extLst>
          </p:cNvPr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11173531" y="54061"/>
            <a:ext cx="997525" cy="9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2062A2FA-C88C-D60F-D422-3EB488746763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634557" y="3105458"/>
            <a:ext cx="3090525" cy="2683587"/>
          </a:xfrm>
          <a:prstGeom prst="rect">
            <a:avLst/>
          </a:prstGeom>
        </p:spPr>
      </p:pic>
      <p:pic>
        <p:nvPicPr>
          <p:cNvPr id="128" name="Picture 127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835240" y="3105458"/>
            <a:ext cx="337185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524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997 0.08171 L -0.49466 0.40115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234" y="15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997 0.08171 L -0.49466 0.40115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234" y="15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997 0.08171 L -0.49466 0.40115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234" y="15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997 0.08171 L -0.49466 0.40115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234" y="15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997 0.08171 L -0.49466 0.40116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234" y="15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997 0.08171 L -0.49466 0.40116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234" y="15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998 0.08171 L -0.49467 0.40116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234" y="15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997 0.08171 L -0.49466 0.40115 " pathEditMode="relative" rAng="0" ptsTypes="AA">
                                      <p:cBhvr>
                                        <p:cTn id="95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234" y="15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000"/>
                            </p:stCondLst>
                            <p:childTnLst>
                              <p:par>
                                <p:cTn id="9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997 0.08171 L -0.49466 0.40115 " pathEditMode="relative" rAng="0" ptsTypes="AA">
                                      <p:cBhvr>
                                        <p:cTn id="10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234" y="15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000"/>
                            </p:stCondLst>
                            <p:childTnLst>
                              <p:par>
                                <p:cTn id="10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997 0.08171 L -0.49466 0.40116 " pathEditMode="relative" rAng="0" ptsTypes="AA">
                                      <p:cBhvr>
                                        <p:cTn id="11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234" y="15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000"/>
                            </p:stCondLst>
                            <p:childTnLst>
                              <p:par>
                                <p:cTn id="12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Лия Добровольская</dc:creator>
  <cp:lastModifiedBy>Марианна</cp:lastModifiedBy>
  <cp:revision>5</cp:revision>
  <dcterms:created xsi:type="dcterms:W3CDTF">2024-08-09T04:10:41Z</dcterms:created>
  <dcterms:modified xsi:type="dcterms:W3CDTF">2024-08-09T10:48:00Z</dcterms:modified>
</cp:coreProperties>
</file>