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1" d="100"/>
          <a:sy n="71" d="100"/>
        </p:scale>
        <p:origin x="736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E89B0-5EFE-4843-BEE0-F32F43A0F17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590E6-5F86-4979-BA4A-0F0B9614BFD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microsoft.com/office/2007/relationships/hdphoto" Target="../media/image14.wdp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tags" Target="../tags/tag1.xml"/><Relationship Id="rId22" Type="http://schemas.openxmlformats.org/officeDocument/2006/relationships/image" Target="../media/image21.png"/><Relationship Id="rId23" Type="http://schemas.openxmlformats.org/officeDocument/2006/relationships/slideLayout" Target="../slideLayouts/slideLayout7.xml"/><Relationship Id="rId2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: скругленные углы 7"/>
          <p:cNvSpPr/>
          <p:nvPr/>
        </p:nvSpPr>
        <p:spPr>
          <a:xfrm>
            <a:off x="414338" y="1200149"/>
            <a:ext cx="3695700" cy="4162425"/>
          </a:xfrm>
          <a:prstGeom prst="roundRect">
            <a:avLst/>
          </a:prstGeom>
          <a:solidFill>
            <a:schemeClr val="bg1">
              <a:alpha val="87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ЧТОБЫ</a:t>
            </a:r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4814887" y="1200149"/>
            <a:ext cx="3695700" cy="4162425"/>
          </a:xfrm>
          <a:prstGeom prst="roundRect">
            <a:avLst/>
          </a:prstGeom>
          <a:solidFill>
            <a:schemeClr val="bg1">
              <a:alpha val="82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prstClr val="black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НУЖНО</a:t>
            </a:r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391" y="2052790"/>
            <a:ext cx="2752420" cy="2752420"/>
          </a:xfrm>
          <a:prstGeom prst="rect">
            <a:avLst/>
          </a:prstGeom>
        </p:spPr>
      </p:pic>
      <p:sp>
        <p:nvSpPr>
          <p:cNvPr id="12" name="Стрелка: влево-вправо 11"/>
          <p:cNvSpPr/>
          <p:nvPr/>
        </p:nvSpPr>
        <p:spPr>
          <a:xfrm>
            <a:off x="4166882" y="3071811"/>
            <a:ext cx="589676" cy="419100"/>
          </a:xfrm>
          <a:prstGeom prst="leftRightArrow">
            <a:avLst>
              <a:gd name="adj1" fmla="val 45455"/>
              <a:gd name="adj2" fmla="val 34091"/>
            </a:avLst>
          </a:prstGeom>
          <a:solidFill>
            <a:schemeClr val="bg1">
              <a:alpha val="72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886" y="2151608"/>
            <a:ext cx="2695935" cy="269593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74176" y="2052790"/>
            <a:ext cx="2002849" cy="275242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45728" y="2066385"/>
            <a:ext cx="1785307" cy="269593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9391" y="2052790"/>
            <a:ext cx="2752420" cy="275242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61406" y="1746439"/>
            <a:ext cx="2449371" cy="326582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3955" y="1932150"/>
            <a:ext cx="3117521" cy="311752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10869" y="2327009"/>
            <a:ext cx="3103735" cy="232780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3814" y="2114700"/>
            <a:ext cx="2057802" cy="275242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99208" y="2048200"/>
            <a:ext cx="3131190" cy="304603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4" t="3557" r="14940"/>
          <a:stretch>
            <a:fillRect/>
          </a:stretch>
        </p:blipFill>
        <p:spPr>
          <a:xfrm>
            <a:off x="944251" y="1802600"/>
            <a:ext cx="2609801" cy="353723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736" b="92734" l="9744" r="89776">
                        <a14:foregroundMark x1="46486" y1="92925" x2="46486" y2="92925"/>
                        <a14:foregroundMark x1="48243" y1="5736" x2="48243" y2="57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26524" y="2111763"/>
            <a:ext cx="3153310" cy="263447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" t="2281" r="-1406"/>
          <a:stretch>
            <a:fillRect/>
          </a:stretch>
        </p:blipFill>
        <p:spPr>
          <a:xfrm>
            <a:off x="657378" y="2280356"/>
            <a:ext cx="3209619" cy="246588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2082" y="1768449"/>
            <a:ext cx="3321102" cy="332110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90" b="60"/>
          <a:stretch>
            <a:fillRect/>
          </a:stretch>
        </p:blipFill>
        <p:spPr>
          <a:xfrm>
            <a:off x="1429472" y="2011382"/>
            <a:ext cx="1665431" cy="283523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40940" y="2229595"/>
            <a:ext cx="2298500" cy="239880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586" y="3128110"/>
            <a:ext cx="3909415" cy="3549028"/>
          </a:xfrm>
          <a:prstGeom prst="rect">
            <a:avLst/>
          </a:prstGeom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489" y="0"/>
            <a:ext cx="761511" cy="71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6" name="Picture 165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615680" y="2624455"/>
            <a:ext cx="3324225" cy="3390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00"/>
                            </p:stCondLst>
                            <p:childTnLst>
                              <p:par>
                                <p:cTn id="16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1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2" grpId="0" animBg="1"/>
      <p:bldP spid="12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WPS Presentation</Application>
  <PresentationFormat>Широкоэкранный</PresentationFormat>
  <Paragraphs>30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Cavolini</vt:lpstr>
      <vt:lpstr>Mongolian Baiti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4</cp:revision>
  <dcterms:created xsi:type="dcterms:W3CDTF">2024-05-01T20:27:00Z</dcterms:created>
  <dcterms:modified xsi:type="dcterms:W3CDTF">2024-06-20T14:06:25Z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DBA33F8450D74488BC9C87E29A3EE8A8_12</vt:lpwstr>
  </property>
  <property fmtid="{D5CDD505-2E9C-101B-9397-08002B2CF9AE}" pid="3" name="KSOProductBuildVer">
    <vt:lpwstr>1033-12.2.0.17119</vt:lpwstr>
  </property>
</Properties>
</file>