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18475" y="452105"/>
            <a:ext cx="6400800" cy="5920033"/>
          </a:xfrm>
          <a:prstGeom prst="roundRect">
            <a:avLst/>
          </a:prstGeom>
          <a:solidFill>
            <a:schemeClr val="bg1">
              <a:lumMod val="8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торт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096" y="452105"/>
            <a:ext cx="5678212" cy="5678212"/>
          </a:xfrm>
          <a:prstGeom prst="rect">
            <a:avLst/>
          </a:prstGeom>
        </p:spPr>
      </p:pic>
      <p:sp>
        <p:nvSpPr>
          <p:cNvPr id="21" name="Овал качели"/>
          <p:cNvSpPr/>
          <p:nvPr/>
        </p:nvSpPr>
        <p:spPr>
          <a:xfrm>
            <a:off x="3009379" y="1897968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заборчик"/>
          <p:cNvSpPr/>
          <p:nvPr/>
        </p:nvSpPr>
        <p:spPr>
          <a:xfrm>
            <a:off x="2979704" y="620854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чистим зубы"/>
          <p:cNvSpPr/>
          <p:nvPr/>
        </p:nvSpPr>
        <p:spPr>
          <a:xfrm>
            <a:off x="3913759" y="293878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барабанщик"/>
          <p:cNvSpPr/>
          <p:nvPr/>
        </p:nvSpPr>
        <p:spPr>
          <a:xfrm>
            <a:off x="2052810" y="281940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грибок"/>
          <p:cNvSpPr/>
          <p:nvPr/>
        </p:nvSpPr>
        <p:spPr>
          <a:xfrm>
            <a:off x="466378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лошадка"/>
          <p:cNvSpPr/>
          <p:nvPr/>
        </p:nvSpPr>
        <p:spPr>
          <a:xfrm>
            <a:off x="3083875" y="427736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парус"/>
          <p:cNvSpPr/>
          <p:nvPr/>
        </p:nvSpPr>
        <p:spPr>
          <a:xfrm>
            <a:off x="148075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заборчи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4310" y="722303"/>
            <a:ext cx="1355069" cy="1016302"/>
          </a:xfrm>
          <a:prstGeom prst="rect">
            <a:avLst/>
          </a:prstGeom>
        </p:spPr>
      </p:pic>
      <p:pic>
        <p:nvPicPr>
          <p:cNvPr id="33" name="качел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8777" y="2050368"/>
            <a:ext cx="812800" cy="914400"/>
          </a:xfrm>
          <a:prstGeom prst="rect">
            <a:avLst/>
          </a:prstGeom>
        </p:spPr>
      </p:pic>
      <p:pic>
        <p:nvPicPr>
          <p:cNvPr id="35" name="барабанщик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4023" y="2751667"/>
            <a:ext cx="1354665" cy="1354665"/>
          </a:xfrm>
          <a:prstGeom prst="rect">
            <a:avLst/>
          </a:prstGeom>
        </p:spPr>
      </p:pic>
      <p:pic>
        <p:nvPicPr>
          <p:cNvPr id="37" name="чистим зубки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0764" y="2917796"/>
            <a:ext cx="1468016" cy="1219200"/>
          </a:xfrm>
          <a:prstGeom prst="rect">
            <a:avLst/>
          </a:prstGeom>
        </p:spPr>
      </p:pic>
      <p:pic>
        <p:nvPicPr>
          <p:cNvPr id="39" name="парус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2897" y="3931709"/>
            <a:ext cx="1395792" cy="1395792"/>
          </a:xfrm>
          <a:prstGeom prst="rect">
            <a:avLst/>
          </a:prstGeom>
        </p:spPr>
      </p:pic>
      <p:pic>
        <p:nvPicPr>
          <p:cNvPr id="41" name="лошадка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7473" y="4191671"/>
            <a:ext cx="1302804" cy="1302804"/>
          </a:xfrm>
          <a:prstGeom prst="rect">
            <a:avLst/>
          </a:prstGeom>
        </p:spPr>
      </p:pic>
      <p:pic>
        <p:nvPicPr>
          <p:cNvPr id="43" name="грибок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0650" y="4038600"/>
            <a:ext cx="1302805" cy="1302805"/>
          </a:xfrm>
          <a:prstGeom prst="rect">
            <a:avLst/>
          </a:prstGeom>
        </p:spPr>
      </p:pic>
      <p:pic>
        <p:nvPicPr>
          <p:cNvPr id="45" name="клубника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13323" y="461884"/>
            <a:ext cx="1468016" cy="1450446"/>
          </a:xfrm>
          <a:prstGeom prst="rect">
            <a:avLst/>
          </a:prstGeom>
        </p:spPr>
      </p:pic>
      <p:pic>
        <p:nvPicPr>
          <p:cNvPr id="47" name="черника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53265" y="1461662"/>
            <a:ext cx="2041631" cy="2041631"/>
          </a:xfrm>
          <a:prstGeom prst="rect">
            <a:avLst/>
          </a:prstGeom>
        </p:spPr>
      </p:pic>
      <p:pic>
        <p:nvPicPr>
          <p:cNvPr id="49" name="кокос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15877" y="2543595"/>
            <a:ext cx="1814660" cy="1814660"/>
          </a:xfrm>
          <a:prstGeom prst="rect">
            <a:avLst/>
          </a:prstGeom>
        </p:spPr>
      </p:pic>
      <p:pic>
        <p:nvPicPr>
          <p:cNvPr id="51" name="гранат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3746202" y="2751667"/>
            <a:ext cx="1637139" cy="1637139"/>
          </a:xfrm>
          <a:prstGeom prst="rect">
            <a:avLst/>
          </a:prstGeom>
        </p:spPr>
      </p:pic>
      <p:pic>
        <p:nvPicPr>
          <p:cNvPr id="53" name="ананас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16495" y="3792234"/>
            <a:ext cx="1517515" cy="1531735"/>
          </a:xfrm>
          <a:prstGeom prst="rect">
            <a:avLst/>
          </a:prstGeom>
        </p:spPr>
      </p:pic>
      <p:pic>
        <p:nvPicPr>
          <p:cNvPr id="55" name="персик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98882" y="3816362"/>
            <a:ext cx="1468017" cy="1518430"/>
          </a:xfrm>
          <a:prstGeom prst="rect">
            <a:avLst/>
          </a:prstGeom>
        </p:spPr>
      </p:pic>
      <p:pic>
        <p:nvPicPr>
          <p:cNvPr id="57" name="вишня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94432" y="3733532"/>
            <a:ext cx="2057000" cy="205700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78684" y="1032396"/>
            <a:ext cx="5891262" cy="5098004"/>
          </a:xfrm>
          <a:prstGeom prst="rect">
            <a:avLst/>
          </a:prstGeom>
        </p:spPr>
      </p:pic>
      <p:pic>
        <p:nvPicPr>
          <p:cNvPr id="94" name="Picture 9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00925" y="1990725"/>
            <a:ext cx="2924175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8</cp:revision>
  <dcterms:created xsi:type="dcterms:W3CDTF">2024-06-20T12:28:29Z</dcterms:created>
  <dcterms:modified xsi:type="dcterms:W3CDTF">2024-10-29T18:15:04Z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B56056DA59D943A293E71F27BCC71D35_12</vt:lpwstr>
  </property>
  <property fmtid="{D5CDD505-2E9C-101B-9397-08002B2CF9AE}" pid="3" name="KSOProductBuildVer">
    <vt:lpwstr>1033-12.2.0.17119</vt:lpwstr>
  </property>
</Properties>
</file>