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1128" y="2530471"/>
            <a:ext cx="34956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6E52-9EB4-435F-A50C-A417C9F030C2}"/>
</file>

<file path=customXml/itemProps2.xml><?xml version="1.0" encoding="utf-8"?>
<ds:datastoreItem xmlns:ds="http://schemas.openxmlformats.org/officeDocument/2006/customXml" ds:itemID="{D754F0BE-7861-4247-B9E7-85E3E279A239}"/>
</file>

<file path=customXml/itemProps3.xml><?xml version="1.0" encoding="utf-8"?>
<ds:datastoreItem xmlns:ds="http://schemas.openxmlformats.org/officeDocument/2006/customXml" ds:itemID="{E44B63EB-2458-4FB7-BCA7-52115B68723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