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sv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svg"/><Relationship Id="rId22" Type="http://schemas.openxmlformats.org/officeDocument/2006/relationships/image" Target="../media/image20.png"/><Relationship Id="rId23" Type="http://schemas.openxmlformats.org/officeDocument/2006/relationships/image" Target="../media/image21.sv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sv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6444"/>
            <a:ext cx="12304450" cy="6910887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9298636" y="5819741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E33F345-469D-42D0-B631-C047612052B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3229" y="4910622"/>
            <a:ext cx="1814487" cy="1814487"/>
          </a:xfrm>
          <a:prstGeom prst="rect">
            <a:avLst/>
          </a:prstGeom>
        </p:spPr>
      </p:pic>
      <p:grpSp>
        <p:nvGrpSpPr>
          <p:cNvPr id="65" name="1">
            <a:extLst>
              <a:ext uri="{FF2B5EF4-FFF2-40B4-BE49-F238E27FC236}">
                <a16:creationId xmlns:a16="http://schemas.microsoft.com/office/drawing/2014/main" id="{1144BF3E-B0AA-4BAD-BF68-EB333251EDC4}"/>
              </a:ext>
            </a:extLst>
          </p:cNvPr>
          <p:cNvGrpSpPr/>
          <p:nvPr/>
        </p:nvGrpSpPr>
        <p:grpSpPr>
          <a:xfrm>
            <a:off x="79212" y="79224"/>
            <a:ext cx="2472960" cy="2241516"/>
            <a:chOff x="3554019" y="458421"/>
            <a:chExt cx="2472960" cy="2241516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EA78E8FB-EF9B-4A6B-8394-D2644298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4019" y="458421"/>
              <a:ext cx="2472960" cy="2241516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3F008999-649F-49FF-A8D0-F91073BFBD48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6361" y="1099883"/>
              <a:ext cx="1049019" cy="12062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Скругленный прямоугольник 62">
            <a:extLst>
              <a:ext uri="{FF2B5EF4-FFF2-40B4-BE49-F238E27FC236}">
                <a16:creationId xmlns:a16="http://schemas.microsoft.com/office/drawing/2014/main" id="{FAF7188A-62F1-4576-A9F4-17CFEDDECE0D}"/>
              </a:ext>
            </a:extLst>
          </p:cNvPr>
          <p:cNvSpPr/>
          <p:nvPr/>
        </p:nvSpPr>
        <p:spPr>
          <a:xfrm>
            <a:off x="45716" y="-125981"/>
            <a:ext cx="2561074" cy="258748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A5E77C86-E591-4B84-98B3-8DC138EF19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-13278"/>
          <a:stretch/>
        </p:blipFill>
        <p:spPr>
          <a:xfrm flipH="1">
            <a:off x="456803" y="626909"/>
            <a:ext cx="1610063" cy="1314460"/>
          </a:xfrm>
          <a:prstGeom prst="rect">
            <a:avLst/>
          </a:prstGeom>
        </p:spPr>
      </p:pic>
      <p:grpSp>
        <p:nvGrpSpPr>
          <p:cNvPr id="86" name="1">
            <a:extLst>
              <a:ext uri="{FF2B5EF4-FFF2-40B4-BE49-F238E27FC236}">
                <a16:creationId xmlns:a16="http://schemas.microsoft.com/office/drawing/2014/main" id="{72A4BCDF-1AD3-4044-A80A-20EFB78E4CE7}"/>
              </a:ext>
            </a:extLst>
          </p:cNvPr>
          <p:cNvGrpSpPr/>
          <p:nvPr/>
        </p:nvGrpSpPr>
        <p:grpSpPr>
          <a:xfrm>
            <a:off x="2208681" y="96631"/>
            <a:ext cx="2472960" cy="2241516"/>
            <a:chOff x="3554019" y="458421"/>
            <a:chExt cx="2472960" cy="2241516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9ECAB55B-23B4-495F-B46A-9D78E38DE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4019" y="458421"/>
              <a:ext cx="2472960" cy="2241516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43CEFFD3-5F98-4E9B-B742-C6E218068BCB}"/>
                </a:ext>
              </a:extLst>
            </p:cNvPr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1174" r="11174"/>
            <a:stretch/>
          </p:blipFill>
          <p:spPr bwMode="auto">
            <a:xfrm>
              <a:off x="3942525" y="1205868"/>
              <a:ext cx="1648169" cy="9178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Скругленный прямоугольник 62">
            <a:extLst>
              <a:ext uri="{FF2B5EF4-FFF2-40B4-BE49-F238E27FC236}">
                <a16:creationId xmlns:a16="http://schemas.microsoft.com/office/drawing/2014/main" id="{A4D6936D-F05F-4B43-8338-82ACB06EDFAC}"/>
              </a:ext>
            </a:extLst>
          </p:cNvPr>
          <p:cNvSpPr/>
          <p:nvPr/>
        </p:nvSpPr>
        <p:spPr>
          <a:xfrm>
            <a:off x="2161219" y="-124428"/>
            <a:ext cx="2561074" cy="258748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F9B26FB5-9283-48D3-A04F-0D9ABD3C1CD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00635" y="417192"/>
            <a:ext cx="1811095" cy="1641595"/>
          </a:xfrm>
          <a:prstGeom prst="rect">
            <a:avLst/>
          </a:prstGeom>
        </p:spPr>
      </p:pic>
      <p:grpSp>
        <p:nvGrpSpPr>
          <p:cNvPr id="97" name="1">
            <a:extLst>
              <a:ext uri="{FF2B5EF4-FFF2-40B4-BE49-F238E27FC236}">
                <a16:creationId xmlns:a16="http://schemas.microsoft.com/office/drawing/2014/main" id="{63C240B0-15E8-45BB-BF7B-1674DFD68ACA}"/>
              </a:ext>
            </a:extLst>
          </p:cNvPr>
          <p:cNvGrpSpPr/>
          <p:nvPr/>
        </p:nvGrpSpPr>
        <p:grpSpPr>
          <a:xfrm>
            <a:off x="4510150" y="129630"/>
            <a:ext cx="2472960" cy="2241516"/>
            <a:chOff x="3554019" y="458421"/>
            <a:chExt cx="2472960" cy="2241516"/>
          </a:xfrm>
        </p:grpSpPr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3AF9A1FD-33CA-4C27-BFDB-1B81C800E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4019" y="458421"/>
              <a:ext cx="2472960" cy="2241516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FE81AC90-31AA-4C43-8A54-2F49EBEE107B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03699" y="965590"/>
              <a:ext cx="1371858" cy="13718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Скругленный прямоугольник 62">
            <a:extLst>
              <a:ext uri="{FF2B5EF4-FFF2-40B4-BE49-F238E27FC236}">
                <a16:creationId xmlns:a16="http://schemas.microsoft.com/office/drawing/2014/main" id="{C7A6B2E7-680F-4F4C-9810-54EF501129BB}"/>
              </a:ext>
            </a:extLst>
          </p:cNvPr>
          <p:cNvSpPr/>
          <p:nvPr/>
        </p:nvSpPr>
        <p:spPr>
          <a:xfrm>
            <a:off x="4485309" y="-116665"/>
            <a:ext cx="2561074" cy="258748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2360DF9E-7F4B-4690-98B7-77664E780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838923" y="383739"/>
            <a:ext cx="1811095" cy="1641595"/>
          </a:xfrm>
          <a:prstGeom prst="rect">
            <a:avLst/>
          </a:prstGeom>
        </p:spPr>
      </p:pic>
      <p:grpSp>
        <p:nvGrpSpPr>
          <p:cNvPr id="105" name="1">
            <a:extLst>
              <a:ext uri="{FF2B5EF4-FFF2-40B4-BE49-F238E27FC236}">
                <a16:creationId xmlns:a16="http://schemas.microsoft.com/office/drawing/2014/main" id="{3B75A26B-A92E-4839-8FDB-EC68AD512A1A}"/>
              </a:ext>
            </a:extLst>
          </p:cNvPr>
          <p:cNvGrpSpPr/>
          <p:nvPr/>
        </p:nvGrpSpPr>
        <p:grpSpPr>
          <a:xfrm>
            <a:off x="6713386" y="65449"/>
            <a:ext cx="2472960" cy="2241516"/>
            <a:chOff x="3554019" y="458421"/>
            <a:chExt cx="2472960" cy="2241516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62429B67-D69B-40B8-B245-6E7CAB1B0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4019" y="458421"/>
              <a:ext cx="2472960" cy="2241516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155F66FE-CE04-4EB8-8105-8501673AB411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 bwMode="auto">
            <a:xfrm>
              <a:off x="3704664" y="1328190"/>
              <a:ext cx="2050423" cy="830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Скругленный прямоугольник 62">
            <a:extLst>
              <a:ext uri="{FF2B5EF4-FFF2-40B4-BE49-F238E27FC236}">
                <a16:creationId xmlns:a16="http://schemas.microsoft.com/office/drawing/2014/main" id="{A78F3BAD-58BE-4714-92B0-5511509BC1FD}"/>
              </a:ext>
            </a:extLst>
          </p:cNvPr>
          <p:cNvSpPr/>
          <p:nvPr/>
        </p:nvSpPr>
        <p:spPr>
          <a:xfrm>
            <a:off x="6683964" y="-116665"/>
            <a:ext cx="2561074" cy="258748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29454D3C-A62C-4941-A6A7-E2735C65B2A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38696" y="484356"/>
            <a:ext cx="1811095" cy="1641595"/>
          </a:xfrm>
          <a:prstGeom prst="rect">
            <a:avLst/>
          </a:prstGeom>
        </p:spPr>
      </p:pic>
      <p:grpSp>
        <p:nvGrpSpPr>
          <p:cNvPr id="116" name="1">
            <a:extLst>
              <a:ext uri="{FF2B5EF4-FFF2-40B4-BE49-F238E27FC236}">
                <a16:creationId xmlns:a16="http://schemas.microsoft.com/office/drawing/2014/main" id="{8F994DFB-68E6-4F6D-8570-F1E74F71E83C}"/>
              </a:ext>
            </a:extLst>
          </p:cNvPr>
          <p:cNvGrpSpPr/>
          <p:nvPr/>
        </p:nvGrpSpPr>
        <p:grpSpPr>
          <a:xfrm>
            <a:off x="79212" y="2407047"/>
            <a:ext cx="2472960" cy="2241516"/>
            <a:chOff x="3554019" y="458421"/>
            <a:chExt cx="2472960" cy="2241516"/>
          </a:xfrm>
        </p:grpSpPr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6F537469-62CF-4917-9876-CF086134D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4019" y="458421"/>
              <a:ext cx="2472960" cy="2241516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pic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EEF6E63E-9714-4418-9D8C-9A0A9F35CA7F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08621" y="914676"/>
              <a:ext cx="1426947" cy="14269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Скругленный прямоугольник 62">
            <a:extLst>
              <a:ext uri="{FF2B5EF4-FFF2-40B4-BE49-F238E27FC236}">
                <a16:creationId xmlns:a16="http://schemas.microsoft.com/office/drawing/2014/main" id="{F2BEA561-234E-4FA2-AEFF-49F017B0F317}"/>
              </a:ext>
            </a:extLst>
          </p:cNvPr>
          <p:cNvSpPr/>
          <p:nvPr/>
        </p:nvSpPr>
        <p:spPr>
          <a:xfrm>
            <a:off x="15558" y="2182247"/>
            <a:ext cx="2561074" cy="258748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9B92B479-95E3-43D6-A106-6E004E90EED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2177" y="2790604"/>
            <a:ext cx="1811095" cy="1641595"/>
          </a:xfrm>
          <a:prstGeom prst="rect">
            <a:avLst/>
          </a:prstGeom>
        </p:spPr>
      </p:pic>
      <p:grpSp>
        <p:nvGrpSpPr>
          <p:cNvPr id="121" name="1">
            <a:extLst>
              <a:ext uri="{FF2B5EF4-FFF2-40B4-BE49-F238E27FC236}">
                <a16:creationId xmlns:a16="http://schemas.microsoft.com/office/drawing/2014/main" id="{4816AA82-F977-413B-A514-A4924138A1B0}"/>
              </a:ext>
            </a:extLst>
          </p:cNvPr>
          <p:cNvGrpSpPr/>
          <p:nvPr/>
        </p:nvGrpSpPr>
        <p:grpSpPr>
          <a:xfrm>
            <a:off x="2212700" y="2387891"/>
            <a:ext cx="2472960" cy="2241516"/>
            <a:chOff x="3554019" y="458421"/>
            <a:chExt cx="2472960" cy="2241516"/>
          </a:xfrm>
        </p:grpSpPr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76134F00-ECEC-4631-8CDA-2D408A71B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4019" y="458421"/>
              <a:ext cx="2472960" cy="2241516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pic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827E2FDE-A16F-424B-9C32-DCE178570440}"/>
                </a:ext>
              </a:extLst>
            </p:cNvPr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 bwMode="auto">
            <a:xfrm>
              <a:off x="3746802" y="1268900"/>
              <a:ext cx="2020655" cy="812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Скругленный прямоугольник 62">
            <a:extLst>
              <a:ext uri="{FF2B5EF4-FFF2-40B4-BE49-F238E27FC236}">
                <a16:creationId xmlns:a16="http://schemas.microsoft.com/office/drawing/2014/main" id="{63399625-D8BF-41A4-A2F1-D8363B7A988E}"/>
              </a:ext>
            </a:extLst>
          </p:cNvPr>
          <p:cNvSpPr/>
          <p:nvPr/>
        </p:nvSpPr>
        <p:spPr>
          <a:xfrm>
            <a:off x="2176720" y="2157413"/>
            <a:ext cx="2561074" cy="258748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34F99350-4D3A-40F1-828D-5318495AA4D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13304" y="2819628"/>
            <a:ext cx="1811095" cy="1641595"/>
          </a:xfrm>
          <a:prstGeom prst="rect">
            <a:avLst/>
          </a:prstGeom>
        </p:spPr>
      </p:pic>
      <p:grpSp>
        <p:nvGrpSpPr>
          <p:cNvPr id="129" name="1">
            <a:extLst>
              <a:ext uri="{FF2B5EF4-FFF2-40B4-BE49-F238E27FC236}">
                <a16:creationId xmlns:a16="http://schemas.microsoft.com/office/drawing/2014/main" id="{59840075-D70E-4936-B9F3-80D73943637F}"/>
              </a:ext>
            </a:extLst>
          </p:cNvPr>
          <p:cNvGrpSpPr/>
          <p:nvPr/>
        </p:nvGrpSpPr>
        <p:grpSpPr>
          <a:xfrm>
            <a:off x="4481756" y="2412340"/>
            <a:ext cx="2472960" cy="2241516"/>
            <a:chOff x="3554019" y="458421"/>
            <a:chExt cx="2472960" cy="2241516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87F25ACC-FB75-479E-AF51-342F1928A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4019" y="458421"/>
              <a:ext cx="2472960" cy="2241516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E47DFA1D-FD66-4FF2-80A8-2875A5E17B08}"/>
                </a:ext>
              </a:extLst>
            </p:cNvPr>
            <p:cNvPicPr/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88573" y="891696"/>
              <a:ext cx="1349560" cy="13447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Скругленный прямоугольник 62">
            <a:extLst>
              <a:ext uri="{FF2B5EF4-FFF2-40B4-BE49-F238E27FC236}">
                <a16:creationId xmlns:a16="http://schemas.microsoft.com/office/drawing/2014/main" id="{F514D019-21F7-449E-BFD2-C47B07BB4A2C}"/>
              </a:ext>
            </a:extLst>
          </p:cNvPr>
          <p:cNvSpPr/>
          <p:nvPr/>
        </p:nvSpPr>
        <p:spPr>
          <a:xfrm>
            <a:off x="4476533" y="2151454"/>
            <a:ext cx="2561074" cy="258748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1D41A791-5E04-477B-9355-76AE338DA82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64044" y="2775278"/>
            <a:ext cx="1811095" cy="1641595"/>
          </a:xfrm>
          <a:prstGeom prst="rect">
            <a:avLst/>
          </a:prstGeom>
        </p:spPr>
      </p:pic>
      <p:grpSp>
        <p:nvGrpSpPr>
          <p:cNvPr id="134" name="1">
            <a:extLst>
              <a:ext uri="{FF2B5EF4-FFF2-40B4-BE49-F238E27FC236}">
                <a16:creationId xmlns:a16="http://schemas.microsoft.com/office/drawing/2014/main" id="{B0013967-16C4-4443-B0A9-7FD0FB54B600}"/>
              </a:ext>
            </a:extLst>
          </p:cNvPr>
          <p:cNvGrpSpPr/>
          <p:nvPr/>
        </p:nvGrpSpPr>
        <p:grpSpPr>
          <a:xfrm>
            <a:off x="6854471" y="2364336"/>
            <a:ext cx="2472960" cy="2241516"/>
            <a:chOff x="3554019" y="458421"/>
            <a:chExt cx="2472960" cy="2241516"/>
          </a:xfrm>
        </p:grpSpPr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id="{87A81E31-EA58-4C75-BAD5-90D0A2CF2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4019" y="458421"/>
              <a:ext cx="2472960" cy="2241516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pic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9A0286B8-9E60-4741-838F-30C85E41ED8F}"/>
                </a:ext>
              </a:extLst>
            </p:cNvPr>
            <p:cNvPicPr/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 bwMode="auto">
            <a:xfrm>
              <a:off x="3899048" y="1289608"/>
              <a:ext cx="1774802" cy="847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Скругленный прямоугольник 62">
            <a:extLst>
              <a:ext uri="{FF2B5EF4-FFF2-40B4-BE49-F238E27FC236}">
                <a16:creationId xmlns:a16="http://schemas.microsoft.com/office/drawing/2014/main" id="{E86A7B5E-83B6-4570-97E8-701601A4B256}"/>
              </a:ext>
            </a:extLst>
          </p:cNvPr>
          <p:cNvSpPr/>
          <p:nvPr/>
        </p:nvSpPr>
        <p:spPr>
          <a:xfrm>
            <a:off x="6829432" y="2173955"/>
            <a:ext cx="2561074" cy="258748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3972C55D-14BA-46DA-ADF1-54548C86F1A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147035" y="2822964"/>
            <a:ext cx="1811095" cy="1465262"/>
          </a:xfrm>
          <a:prstGeom prst="rect">
            <a:avLst/>
          </a:prstGeom>
        </p:spPr>
      </p:pic>
      <p:grpSp>
        <p:nvGrpSpPr>
          <p:cNvPr id="139" name="1">
            <a:extLst>
              <a:ext uri="{FF2B5EF4-FFF2-40B4-BE49-F238E27FC236}">
                <a16:creationId xmlns:a16="http://schemas.microsoft.com/office/drawing/2014/main" id="{455585E8-6CA4-494C-AF49-264B9D7D627F}"/>
              </a:ext>
            </a:extLst>
          </p:cNvPr>
          <p:cNvGrpSpPr/>
          <p:nvPr/>
        </p:nvGrpSpPr>
        <p:grpSpPr>
          <a:xfrm>
            <a:off x="58901" y="4640276"/>
            <a:ext cx="2472960" cy="2241516"/>
            <a:chOff x="3554019" y="458421"/>
            <a:chExt cx="2472960" cy="2241516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56A0F44-46EB-4762-A953-14FCA57A5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4019" y="458421"/>
              <a:ext cx="2472960" cy="2241516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pic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2417EF91-2ACF-4B62-A522-ED6AD20BD318}"/>
                </a:ext>
              </a:extLst>
            </p:cNvPr>
            <p:cNvPicPr/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 bwMode="auto">
            <a:xfrm>
              <a:off x="3974262" y="1254690"/>
              <a:ext cx="1510929" cy="8194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Скругленный прямоугольник 62">
            <a:extLst>
              <a:ext uri="{FF2B5EF4-FFF2-40B4-BE49-F238E27FC236}">
                <a16:creationId xmlns:a16="http://schemas.microsoft.com/office/drawing/2014/main" id="{4A93DB63-60FD-46FB-94B9-4BD0CC86A434}"/>
              </a:ext>
            </a:extLst>
          </p:cNvPr>
          <p:cNvSpPr/>
          <p:nvPr/>
        </p:nvSpPr>
        <p:spPr>
          <a:xfrm>
            <a:off x="3046" y="4476446"/>
            <a:ext cx="2561074" cy="258748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87463B4F-C23A-4DFB-968E-8B212AB662E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9769" y="4926560"/>
            <a:ext cx="1811095" cy="1641595"/>
          </a:xfrm>
          <a:prstGeom prst="rect">
            <a:avLst/>
          </a:prstGeom>
        </p:spPr>
      </p:pic>
      <p:grpSp>
        <p:nvGrpSpPr>
          <p:cNvPr id="144" name="1">
            <a:extLst>
              <a:ext uri="{FF2B5EF4-FFF2-40B4-BE49-F238E27FC236}">
                <a16:creationId xmlns:a16="http://schemas.microsoft.com/office/drawing/2014/main" id="{EEEF32F8-2400-482A-9DB2-A8AE560D3166}"/>
              </a:ext>
            </a:extLst>
          </p:cNvPr>
          <p:cNvGrpSpPr/>
          <p:nvPr/>
        </p:nvGrpSpPr>
        <p:grpSpPr>
          <a:xfrm>
            <a:off x="2222556" y="4731421"/>
            <a:ext cx="2472960" cy="2241516"/>
            <a:chOff x="3554019" y="458421"/>
            <a:chExt cx="2472960" cy="2241516"/>
          </a:xfrm>
        </p:grpSpPr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58A58089-FE8A-498D-BF67-4595E0294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4019" y="458421"/>
              <a:ext cx="2472960" cy="2241516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A9242AB4-D9A1-407F-9B2B-18B4FBA7307C}"/>
                </a:ext>
              </a:extLst>
            </p:cNvPr>
            <p:cNvPicPr/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86285" y="941209"/>
              <a:ext cx="1345854" cy="13539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Скругленный прямоугольник 62">
            <a:extLst>
              <a:ext uri="{FF2B5EF4-FFF2-40B4-BE49-F238E27FC236}">
                <a16:creationId xmlns:a16="http://schemas.microsoft.com/office/drawing/2014/main" id="{08604C30-8676-4B53-8B56-2A45C15E0E34}"/>
              </a:ext>
            </a:extLst>
          </p:cNvPr>
          <p:cNvSpPr/>
          <p:nvPr/>
        </p:nvSpPr>
        <p:spPr>
          <a:xfrm>
            <a:off x="2217356" y="4481027"/>
            <a:ext cx="2561074" cy="258748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9F337366-2ABE-430C-98F9-62968351B58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434261" y="5085109"/>
            <a:ext cx="1811095" cy="1641595"/>
          </a:xfrm>
          <a:prstGeom prst="rect">
            <a:avLst/>
          </a:prstGeom>
        </p:spPr>
      </p:pic>
      <p:grpSp>
        <p:nvGrpSpPr>
          <p:cNvPr id="149" name="1">
            <a:extLst>
              <a:ext uri="{FF2B5EF4-FFF2-40B4-BE49-F238E27FC236}">
                <a16:creationId xmlns:a16="http://schemas.microsoft.com/office/drawing/2014/main" id="{B2DB34CF-B6C7-4887-A003-CFD576E08E9F}"/>
              </a:ext>
            </a:extLst>
          </p:cNvPr>
          <p:cNvGrpSpPr/>
          <p:nvPr/>
        </p:nvGrpSpPr>
        <p:grpSpPr>
          <a:xfrm>
            <a:off x="4522392" y="4699830"/>
            <a:ext cx="2472960" cy="2241516"/>
            <a:chOff x="3554019" y="458421"/>
            <a:chExt cx="2472960" cy="2241516"/>
          </a:xfrm>
        </p:grpSpPr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id="{11FB6019-52C1-486E-A963-CB363D49B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4019" y="458421"/>
              <a:ext cx="2472960" cy="2241516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pic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id="{BA86AD17-1FB9-4E2D-BCBA-C7FFE0486E51}"/>
                </a:ext>
              </a:extLst>
            </p:cNvPr>
            <p:cNvPicPr/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p:blipFill>
          <p:spPr bwMode="auto">
            <a:xfrm>
              <a:off x="3775301" y="1216295"/>
              <a:ext cx="1961327" cy="8669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2" name="Скругленный прямоугольник 62">
            <a:extLst>
              <a:ext uri="{FF2B5EF4-FFF2-40B4-BE49-F238E27FC236}">
                <a16:creationId xmlns:a16="http://schemas.microsoft.com/office/drawing/2014/main" id="{6BC5EFC4-7A7B-44A6-A5DD-57C5EB411C7B}"/>
              </a:ext>
            </a:extLst>
          </p:cNvPr>
          <p:cNvSpPr/>
          <p:nvPr/>
        </p:nvSpPr>
        <p:spPr>
          <a:xfrm>
            <a:off x="4540962" y="4481026"/>
            <a:ext cx="2561074" cy="258748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11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B270AFF5-AEBC-4B8F-8692-002A85ADA04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864783" y="5001242"/>
            <a:ext cx="1811095" cy="1641595"/>
          </a:xfrm>
          <a:prstGeom prst="rect">
            <a:avLst/>
          </a:prstGeom>
        </p:spPr>
      </p:pic>
      <p:grpSp>
        <p:nvGrpSpPr>
          <p:cNvPr id="154" name="1">
            <a:extLst>
              <a:ext uri="{FF2B5EF4-FFF2-40B4-BE49-F238E27FC236}">
                <a16:creationId xmlns:a16="http://schemas.microsoft.com/office/drawing/2014/main" id="{C168C3E5-8EDD-49E1-9793-0C2B67445E58}"/>
              </a:ext>
            </a:extLst>
          </p:cNvPr>
          <p:cNvGrpSpPr/>
          <p:nvPr/>
        </p:nvGrpSpPr>
        <p:grpSpPr>
          <a:xfrm>
            <a:off x="6976759" y="4699830"/>
            <a:ext cx="2472960" cy="2241516"/>
            <a:chOff x="3554019" y="458421"/>
            <a:chExt cx="2472960" cy="2241516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E8E843C5-DC0B-4057-ACCA-676F13E39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4019" y="458421"/>
              <a:ext cx="2472960" cy="2241516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8BD743E5-DD47-4253-9A05-7370C083EAD5}"/>
                </a:ext>
              </a:extLst>
            </p:cNvPr>
            <p:cNvPicPr/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73744" y="972800"/>
              <a:ext cx="1369875" cy="12641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Скругленный прямоугольник 62">
            <a:extLst>
              <a:ext uri="{FF2B5EF4-FFF2-40B4-BE49-F238E27FC236}">
                <a16:creationId xmlns:a16="http://schemas.microsoft.com/office/drawing/2014/main" id="{313A4553-4D80-4927-A0D9-D180C9F63896}"/>
              </a:ext>
            </a:extLst>
          </p:cNvPr>
          <p:cNvSpPr/>
          <p:nvPr/>
        </p:nvSpPr>
        <p:spPr>
          <a:xfrm>
            <a:off x="6944726" y="4481700"/>
            <a:ext cx="2561074" cy="258748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</a:rPr>
              <a:t>12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662BD6A8-BECA-40D5-866D-DD1C006CE12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36154" y="5010236"/>
            <a:ext cx="1811095" cy="1641595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9742782" y="339406"/>
            <a:ext cx="1967945" cy="1927174"/>
          </a:xfrm>
          <a:prstGeom prst="roundRect">
            <a:avLst/>
          </a:prstGeom>
          <a:blipFill>
            <a:blip r:embed="rId2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9" name="Picture 158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71558" y="2647840"/>
            <a:ext cx="25050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92" grpId="0" animBg="1"/>
      <p:bldP spid="92" grpId="1" animBg="1"/>
      <p:bldP spid="103" grpId="0" animBg="1"/>
      <p:bldP spid="103" grpId="1" animBg="1"/>
      <p:bldP spid="111" grpId="0" animBg="1"/>
      <p:bldP spid="111" grpId="1" animBg="1"/>
      <p:bldP spid="119" grpId="0" animBg="1"/>
      <p:bldP spid="119" grpId="1" animBg="1"/>
      <p:bldP spid="127" grpId="0" animBg="1"/>
      <p:bldP spid="127" grpId="1" animBg="1"/>
      <p:bldP spid="132" grpId="0" animBg="1"/>
      <p:bldP spid="132" grpId="1" animBg="1"/>
      <p:bldP spid="137" grpId="0" animBg="1"/>
      <p:bldP spid="137" grpId="1" animBg="1"/>
      <p:bldP spid="142" grpId="0" animBg="1"/>
      <p:bldP spid="142" grpId="1" animBg="1"/>
      <p:bldP spid="147" grpId="0" animBg="1"/>
      <p:bldP spid="147" grpId="1" animBg="1"/>
      <p:bldP spid="152" grpId="0" animBg="1"/>
      <p:bldP spid="152" grpId="1" animBg="1"/>
      <p:bldP spid="157" grpId="0" animBg="1"/>
      <p:bldP spid="157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Lucky-Julia</dc:creator>
  <cp:lastModifiedBy>JuliaSpeechTherapist</cp:lastModifiedBy>
  <cp:revision>20</cp:revision>
  <dcterms:created xsi:type="dcterms:W3CDTF">2024-12-04T13:46:39Z</dcterms:created>
  <dcterms:modified xsi:type="dcterms:W3CDTF">2025-08-14T10:38:17Z</dcterms:modified>
</cp:coreProperties>
</file>