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1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6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2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700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F397-13EF-40B5-B6D8-0A909AD75076}" type="datetimeFigureOut">
              <a:rPr lang="ru-RU" smtClean="0"/>
              <a:t>пт 16.08.24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0E41F-A678-4CFB-A2A3-B7B1AE30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облако Облачко с текстом: овальное 1">
            <a:extLst>
              <a:ext uri="{FF2B5EF4-FFF2-40B4-BE49-F238E27FC236}">
                <a16:creationId xmlns:a16="http://schemas.microsoft.com/office/drawing/2014/main" id="{A1475C96-FD36-458E-8A36-CE19B74191FE}"/>
              </a:ext>
            </a:extLst>
          </p:cNvPr>
          <p:cNvSpPr/>
          <p:nvPr/>
        </p:nvSpPr>
        <p:spPr>
          <a:xfrm rot="1279654">
            <a:off x="5582358" y="696201"/>
            <a:ext cx="2265641" cy="2403078"/>
          </a:xfrm>
          <a:prstGeom prst="wedgeEllipseCallou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FF883604-2F46-4DD4-A0B8-C54D90CD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5369">
            <a:off x="5764143" y="904646"/>
            <a:ext cx="1902069" cy="19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3F2F3E8F-285D-4FAB-A646-7F2B7BE3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5084" y="1097965"/>
            <a:ext cx="1569243" cy="15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64433ADB-EA57-43BD-A0CE-FD586CAC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6932" flipH="1">
            <a:off x="5838761" y="1080435"/>
            <a:ext cx="1566529" cy="156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053583FF-54BE-49B5-BF51-E6391C1F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0339" y="961112"/>
            <a:ext cx="1858734" cy="18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695" y="104758"/>
            <a:ext cx="790561" cy="735083"/>
          </a:xfrm>
          <a:prstGeom prst="rect">
            <a:avLst/>
          </a:prstGeom>
        </p:spPr>
      </p:pic>
      <p:pic>
        <p:nvPicPr>
          <p:cNvPr id="27" name="gjl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734" y="5600700"/>
            <a:ext cx="1180194" cy="11948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77" y="1022432"/>
            <a:ext cx="1672845" cy="167284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19" y="959173"/>
            <a:ext cx="1755919" cy="1755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97" y="1181625"/>
            <a:ext cx="1150598" cy="1342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59" y="1078150"/>
            <a:ext cx="1561248" cy="157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77" y="1018796"/>
            <a:ext cx="1648326" cy="16483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73" y="472299"/>
            <a:ext cx="2708264" cy="2708264"/>
          </a:xfrm>
          <a:prstGeom prst="rect">
            <a:avLst/>
          </a:prstGeom>
        </p:spPr>
      </p:pic>
      <p:pic>
        <p:nvPicPr>
          <p:cNvPr id="3093" name="Picture 309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8082" y="3230642"/>
            <a:ext cx="32670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читает журнал девочка?   нажать на облако: первый раз для ед.ч., второй раз для мн.ч.</dc:title>
  <dc:creator>Пользователь</dc:creator>
  <cp:lastModifiedBy>Пользователь</cp:lastModifiedBy>
  <cp:revision>11</cp:revision>
  <dcterms:created xsi:type="dcterms:W3CDTF">2024-08-10T06:13:57Z</dcterms:created>
  <dcterms:modified xsi:type="dcterms:W3CDTF">2024-08-15T18:18:02Z</dcterms:modified>
</cp:coreProperties>
</file>