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246" y="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3528454" y="609306"/>
            <a:ext cx="1795018" cy="1701863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9" name="Группа 8"/>
          <p:cNvGrpSpPr/>
          <p:nvPr/>
        </p:nvGrpSpPr>
        <p:grpSpPr>
          <a:xfrm>
            <a:off x="3645403" y="2286449"/>
            <a:ext cx="741680" cy="923330"/>
            <a:chOff x="2926080" y="2220575"/>
            <a:chExt cx="741680" cy="923330"/>
          </a:xfrm>
        </p:grpSpPr>
        <p:sp>
          <p:nvSpPr>
            <p:cNvPr id="7" name="Прямоугольник: скругленные углы 6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4452218" y="2286449"/>
            <a:ext cx="872355" cy="923330"/>
            <a:chOff x="2860742" y="2220575"/>
            <a:chExt cx="872355" cy="923330"/>
          </a:xfrm>
        </p:grpSpPr>
        <p:sp>
          <p:nvSpPr>
            <p:cNvPr id="11" name="Прямоугольник: скругленные углы 10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13" name="Прямоугольник: скругленные углы 12"/>
          <p:cNvSpPr/>
          <p:nvPr/>
        </p:nvSpPr>
        <p:spPr>
          <a:xfrm>
            <a:off x="5539401" y="664189"/>
            <a:ext cx="1775049" cy="1701863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14" name="Группа 13"/>
          <p:cNvGrpSpPr/>
          <p:nvPr/>
        </p:nvGrpSpPr>
        <p:grpSpPr>
          <a:xfrm>
            <a:off x="5622163" y="2339109"/>
            <a:ext cx="741680" cy="923330"/>
            <a:chOff x="2926080" y="2220575"/>
            <a:chExt cx="741680" cy="923330"/>
          </a:xfrm>
        </p:grpSpPr>
        <p:sp>
          <p:nvSpPr>
            <p:cNvPr id="15" name="Прямоугольник: скругленные углы 14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6448841" y="2371546"/>
            <a:ext cx="872355" cy="923330"/>
            <a:chOff x="2860742" y="2220575"/>
            <a:chExt cx="872355" cy="923330"/>
          </a:xfrm>
        </p:grpSpPr>
        <p:sp>
          <p:nvSpPr>
            <p:cNvPr id="18" name="Прямоугольник: скругленные углы 17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20" name="Прямоугольник: скругленные углы 19"/>
          <p:cNvSpPr/>
          <p:nvPr/>
        </p:nvSpPr>
        <p:spPr>
          <a:xfrm>
            <a:off x="7519304" y="664984"/>
            <a:ext cx="1748656" cy="1689055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21" name="Группа 20"/>
          <p:cNvGrpSpPr/>
          <p:nvPr/>
        </p:nvGrpSpPr>
        <p:grpSpPr>
          <a:xfrm>
            <a:off x="7610115" y="2320638"/>
            <a:ext cx="741680" cy="923330"/>
            <a:chOff x="2926080" y="2220575"/>
            <a:chExt cx="741680" cy="923330"/>
          </a:xfrm>
        </p:grpSpPr>
        <p:sp>
          <p:nvSpPr>
            <p:cNvPr id="22" name="Прямоугольник: скругленные углы 21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8430077" y="2320638"/>
            <a:ext cx="872355" cy="923330"/>
            <a:chOff x="2860742" y="2220575"/>
            <a:chExt cx="872355" cy="923330"/>
          </a:xfrm>
        </p:grpSpPr>
        <p:sp>
          <p:nvSpPr>
            <p:cNvPr id="25" name="Прямоугольник: скругленные углы 24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27" name="Прямоугольник: скругленные углы 26"/>
          <p:cNvSpPr/>
          <p:nvPr/>
        </p:nvSpPr>
        <p:spPr>
          <a:xfrm>
            <a:off x="9432306" y="624639"/>
            <a:ext cx="1748656" cy="1673370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28" name="Группа 27"/>
          <p:cNvGrpSpPr/>
          <p:nvPr/>
        </p:nvGrpSpPr>
        <p:grpSpPr>
          <a:xfrm>
            <a:off x="9518361" y="2286449"/>
            <a:ext cx="741680" cy="923330"/>
            <a:chOff x="2926080" y="2220575"/>
            <a:chExt cx="741680" cy="923330"/>
          </a:xfrm>
        </p:grpSpPr>
        <p:sp>
          <p:nvSpPr>
            <p:cNvPr id="29" name="Прямоугольник: скругленные углы 28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10383960" y="2320638"/>
            <a:ext cx="872355" cy="923330"/>
            <a:chOff x="2886624" y="2254764"/>
            <a:chExt cx="872355" cy="923330"/>
          </a:xfrm>
        </p:grpSpPr>
        <p:sp>
          <p:nvSpPr>
            <p:cNvPr id="32" name="Прямоугольник: скругленные углы 31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2886624" y="2254764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34" name="Прямоугольник: скругленные углы 33"/>
          <p:cNvSpPr/>
          <p:nvPr/>
        </p:nvSpPr>
        <p:spPr>
          <a:xfrm>
            <a:off x="3588078" y="3448359"/>
            <a:ext cx="1775049" cy="1701588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35" name="Группа 34"/>
          <p:cNvGrpSpPr/>
          <p:nvPr/>
        </p:nvGrpSpPr>
        <p:grpSpPr>
          <a:xfrm>
            <a:off x="3677916" y="5109300"/>
            <a:ext cx="741680" cy="923330"/>
            <a:chOff x="2926080" y="2220575"/>
            <a:chExt cx="741680" cy="923330"/>
          </a:xfrm>
        </p:grpSpPr>
        <p:sp>
          <p:nvSpPr>
            <p:cNvPr id="36" name="Прямоугольник: скругленные углы 35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4490772" y="5121928"/>
            <a:ext cx="872355" cy="923330"/>
            <a:chOff x="2860742" y="2220575"/>
            <a:chExt cx="872355" cy="923330"/>
          </a:xfrm>
        </p:grpSpPr>
        <p:sp>
          <p:nvSpPr>
            <p:cNvPr id="39" name="Прямоугольник: скругленные углы 38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41" name="Прямоугольник: скругленные углы 40"/>
          <p:cNvSpPr/>
          <p:nvPr/>
        </p:nvSpPr>
        <p:spPr>
          <a:xfrm>
            <a:off x="5564266" y="3435621"/>
            <a:ext cx="1795019" cy="1701862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42" name="Группа 41"/>
          <p:cNvGrpSpPr/>
          <p:nvPr/>
        </p:nvGrpSpPr>
        <p:grpSpPr>
          <a:xfrm>
            <a:off x="5745899" y="5111197"/>
            <a:ext cx="741680" cy="923330"/>
            <a:chOff x="2926080" y="2220575"/>
            <a:chExt cx="741680" cy="923330"/>
          </a:xfrm>
        </p:grpSpPr>
        <p:sp>
          <p:nvSpPr>
            <p:cNvPr id="43" name="Прямоугольник: скругленные углы 42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6545846" y="5121928"/>
            <a:ext cx="872355" cy="923330"/>
            <a:chOff x="2860742" y="2220575"/>
            <a:chExt cx="872355" cy="923330"/>
          </a:xfrm>
        </p:grpSpPr>
        <p:sp>
          <p:nvSpPr>
            <p:cNvPr id="46" name="Прямоугольник: скругленные углы 45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48" name="Прямоугольник: скругленные углы 47"/>
          <p:cNvSpPr/>
          <p:nvPr/>
        </p:nvSpPr>
        <p:spPr>
          <a:xfrm>
            <a:off x="7560424" y="3423629"/>
            <a:ext cx="1748656" cy="1674864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49" name="Группа 48"/>
          <p:cNvGrpSpPr/>
          <p:nvPr/>
        </p:nvGrpSpPr>
        <p:grpSpPr>
          <a:xfrm>
            <a:off x="7751988" y="5115789"/>
            <a:ext cx="741680" cy="923330"/>
            <a:chOff x="2926080" y="2220575"/>
            <a:chExt cx="741680" cy="923330"/>
          </a:xfrm>
        </p:grpSpPr>
        <p:sp>
          <p:nvSpPr>
            <p:cNvPr id="50" name="Прямоугольник: скругленные углы 49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8531643" y="5111197"/>
            <a:ext cx="872355" cy="923330"/>
            <a:chOff x="2860742" y="2220575"/>
            <a:chExt cx="872355" cy="923330"/>
          </a:xfrm>
        </p:grpSpPr>
        <p:sp>
          <p:nvSpPr>
            <p:cNvPr id="53" name="Прямоугольник: скругленные углы 52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55" name="Прямоугольник: скругленные углы 54"/>
          <p:cNvSpPr/>
          <p:nvPr/>
        </p:nvSpPr>
        <p:spPr>
          <a:xfrm>
            <a:off x="9510218" y="3389765"/>
            <a:ext cx="1753759" cy="1656048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56" name="Группа 55"/>
          <p:cNvGrpSpPr/>
          <p:nvPr/>
        </p:nvGrpSpPr>
        <p:grpSpPr>
          <a:xfrm>
            <a:off x="9679335" y="5069248"/>
            <a:ext cx="741680" cy="923330"/>
            <a:chOff x="2926080" y="2220575"/>
            <a:chExt cx="741680" cy="923330"/>
          </a:xfrm>
        </p:grpSpPr>
        <p:sp>
          <p:nvSpPr>
            <p:cNvPr id="57" name="Прямоугольник: скругленные углы 56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10439184" y="5054579"/>
            <a:ext cx="872355" cy="923330"/>
            <a:chOff x="2860742" y="2220575"/>
            <a:chExt cx="872355" cy="923330"/>
          </a:xfrm>
        </p:grpSpPr>
        <p:sp>
          <p:nvSpPr>
            <p:cNvPr id="60" name="Прямоугольник: скругленные углы 59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424" y="763592"/>
            <a:ext cx="1451575" cy="1393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358" y="840579"/>
            <a:ext cx="1380306" cy="1380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75"/>
          <a:stretch>
            <a:fillRect/>
          </a:stretch>
        </p:blipFill>
        <p:spPr bwMode="auto">
          <a:xfrm>
            <a:off x="9286397" y="458120"/>
            <a:ext cx="1978154" cy="1731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811" y="718427"/>
            <a:ext cx="1485793" cy="148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267" y="3686213"/>
            <a:ext cx="1435715" cy="143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740" y="3440090"/>
            <a:ext cx="1645866" cy="1645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1392" y="3495830"/>
            <a:ext cx="1248165" cy="140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293" y="3595510"/>
            <a:ext cx="1478398" cy="1492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7" name="Picture 5136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4615" y="2033905"/>
            <a:ext cx="3352800" cy="3257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</Words>
  <Application>Microsoft Office PowerPoint</Application>
  <PresentationFormat>Широкоэкранный</PresentationFormat>
  <Paragraphs>16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Marvin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8</cp:revision>
  <dcterms:created xsi:type="dcterms:W3CDTF">2024-04-17T19:50:00Z</dcterms:created>
  <dcterms:modified xsi:type="dcterms:W3CDTF">2024-11-02T10:39:05Z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8DB0DBE77146425CA9CC1F286D2F3F40_12</vt:lpwstr>
  </property>
  <property fmtid="{D5CDD505-2E9C-101B-9397-08002B2CF9AE}" pid="3" name="KSOProductBuildVer">
    <vt:lpwstr>1033-12.2.0.17119</vt:lpwstr>
  </property>
</Properties>
</file>