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</p:sldIdLst>
  <p:sldSz cx="17609820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howGuides="1">
      <p:cViewPr varScale="1">
        <p:scale>
          <a:sx n="82" d="100"/>
          <a:sy n="82" d="100"/>
        </p:scale>
        <p:origin x="760" y="192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microsoft.com/office/2007/relationships/hdphoto" Target="../media/image10.wdp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slideLayout" Target="../slideLayouts/slideLayout6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ic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734280" cy="10133965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hlinkClick r:id="" action="ppaction://noaction"/>
          </p:cNvPr>
          <p:cNvSpPr/>
          <p:nvPr/>
        </p:nvSpPr>
        <p:spPr>
          <a:xfrm>
            <a:off x="643007" y="646555"/>
            <a:ext cx="9076462" cy="872604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CCB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3076" name="Picture 4" descr="C:\Users\yanag\OneDrive\Робочий стіл\Picture1.pngPicture1"/>
          <p:cNvPicPr>
            <a:picLocks noChangeAspect="1" noChangeArrowheads="1"/>
          </p:cNvPicPr>
          <p:nvPr/>
        </p:nvPicPr>
        <p:blipFill>
          <a:blip r:embed="rId2"/>
          <a:srcRect l="-2698" r="357" b="-1535"/>
          <a:stretch>
            <a:fillRect/>
          </a:stretch>
        </p:blipFill>
        <p:spPr bwMode="auto">
          <a:xfrm>
            <a:off x="14824710" y="7239000"/>
            <a:ext cx="2412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 bwMode="auto">
          <a:xfrm>
            <a:off x="1996467" y="6137794"/>
            <a:ext cx="142069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6635230"/>
            <a:ext cx="2358445" cy="150830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11" y="3761337"/>
            <a:ext cx="2323906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33" y="4089995"/>
            <a:ext cx="1992389" cy="166659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>
            <a:fillRect/>
          </a:stretch>
        </p:blipFill>
        <p:spPr bwMode="auto">
          <a:xfrm rot="19440566">
            <a:off x="6797677" y="1192943"/>
            <a:ext cx="931633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19" b="95313" l="10000" r="90000">
                        <a14:foregroundMark x1="58370" y1="2188" x2="63587" y2="3750"/>
                        <a14:foregroundMark x1="52826" y1="40938" x2="43913" y2="72031"/>
                        <a14:foregroundMark x1="56848" y1="38594" x2="63696" y2="38594"/>
                        <a14:foregroundMark x1="63696" y1="38594" x2="51957" y2="38750"/>
                        <a14:foregroundMark x1="51957" y1="38750" x2="44891" y2="43281"/>
                        <a14:foregroundMark x1="44891" y1="43281" x2="48913" y2="54531"/>
                        <a14:foregroundMark x1="48913" y1="54531" x2="66087" y2="60313"/>
                        <a14:foregroundMark x1="66087" y1="60313" x2="61087" y2="71406"/>
                        <a14:foregroundMark x1="61087" y1="71406" x2="49022" y2="77031"/>
                        <a14:foregroundMark x1="49022" y1="77031" x2="55000" y2="81563"/>
                        <a14:foregroundMark x1="55000" y1="81563" x2="62391" y2="81406"/>
                        <a14:foregroundMark x1="62391" y1="81406" x2="59022" y2="89219"/>
                        <a14:foregroundMark x1="59022" y1="89219" x2="46630" y2="95313"/>
                        <a14:foregroundMark x1="43696" y1="93750" x2="38152" y2="92656"/>
                        <a14:foregroundMark x1="49674" y1="81094" x2="59674" y2="74688"/>
                        <a14:foregroundMark x1="43478" y1="78750" x2="57065" y2="78281"/>
                        <a14:foregroundMark x1="53587" y1="64219" x2="52174" y2="54844"/>
                        <a14:foregroundMark x1="52174" y1="54844" x2="52174" y2="54844"/>
                        <a14:foregroundMark x1="50870" y1="63750" x2="50652" y2="78906"/>
                        <a14:foregroundMark x1="56848" y1="1719" x2="52065" y2="24219"/>
                        <a14:foregroundMark x1="48696" y1="43281" x2="53370" y2="48594"/>
                        <a14:foregroundMark x1="53370" y1="48594" x2="53370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9121"/>
          <a:stretch>
            <a:fillRect/>
          </a:stretch>
        </p:blipFill>
        <p:spPr bwMode="auto">
          <a:xfrm>
            <a:off x="4160693" y="1210994"/>
            <a:ext cx="1203652" cy="18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9" y="1314635"/>
            <a:ext cx="280772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/>
          <p:cNvSpPr/>
          <p:nvPr/>
        </p:nvSpPr>
        <p:spPr>
          <a:xfrm>
            <a:off x="3925965" y="6450859"/>
            <a:ext cx="1634138" cy="1897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36" y="90838"/>
            <a:ext cx="1208259" cy="1123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69" y="3730615"/>
            <a:ext cx="2178661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7910" y="2057400"/>
            <a:ext cx="5400675" cy="498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09 0.10385 L 4.15397E-6 3.07692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6" y="-6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16 0.09327 L -4.30542E-6 -3.8461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3" y="-4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11 0.34583 L 4.78139E-6 -5.55112E-1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3" y="-16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9 0.63622 L -2.24826E-6 1.7948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4" y="-31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68 0.62484 L -2.73686E-6 -2.81893E-1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-31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15 0.34583 L 4.15397E-6 -1.0842E-1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9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576 0.6149 L -6.78806E-7 -3.84615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83" y="-31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94 0.0923 L 1.09168E-6 4.8717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7" y="-4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75 0.34888 L -2.93428E-6 -2.1684E-1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yanag</cp:lastModifiedBy>
  <cp:revision>44</cp:revision>
  <dcterms:created xsi:type="dcterms:W3CDTF">2020-09-26T06:24:00Z</dcterms:created>
  <dcterms:modified xsi:type="dcterms:W3CDTF">2024-07-08T08:54:41Z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2020-09-26T03:00:00Z</vt:filetime>
  </property>
  <property fmtid="{D5CDD505-2E9C-101B-9397-08002B2CF9AE}" pid="5" name="ICV">
    <vt:lpwstr>2C1F6289AEBD43F3BF908950A7182E97_12</vt:lpwstr>
  </property>
  <property fmtid="{D5CDD505-2E9C-101B-9397-08002B2CF9AE}" pid="6" name="KSOProductBuildVer">
    <vt:lpwstr>1033-12.2.0.17119</vt:lpwstr>
  </property>
</Properties>
</file>