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F7A10-0307-406F-7523-20A34438C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1509CD6-622B-7E8C-0107-16B84DFD0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4F9F0-D320-534D-DCBC-580CBA70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CBECAB-CDD7-1C33-20C1-3401D4D2C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C5AECE-4F20-1984-66EB-275D21C8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6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AB770-FBED-94A2-7933-63C557E5D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0E648F-A546-6213-4C82-F027629C2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49E86-1579-3977-6D6C-4F17106C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DE1C6C-129F-36AA-79A1-E1A54CA07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DEA4E3-1FC3-DEE3-7A5B-153B1E006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77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74B8FC-51C6-B2EF-38BD-386BEB15B1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A09089-C5CA-F8E0-F13C-0073FF413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F9A18-B441-C1CB-0B08-3F0B038A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851DF-7ABA-9BD3-5D7F-BC843498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364F1-A18C-4620-14E7-CFE0C75AB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061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476CD-10EA-5C31-E151-8624C196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95A38C-1976-6C62-E310-CA1B3F681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9BC55E-FE4B-7818-29A7-18090584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54757F-B8E4-77C4-6280-7D21ACC6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CB04D3-174B-4F50-3046-18650BECA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8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77C9-9A2C-00A6-3244-0EB49C335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0FC807-8560-A21B-520B-26CE9F52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1D8709-5C9B-F231-EB5F-E1D35FC3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DD27BA-A82F-8CEC-BEDB-F9A49947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C2F1F9-F344-5A92-193B-846C8E1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6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A7264-66BD-F93D-6FDA-7CCCECDB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C052FE-8FA4-864C-8DEA-ED5DF50B6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7D5401-D486-DC1E-0CFD-09E417208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530BAF-5878-3CDE-E0DE-63EE24585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D22F33-959D-A787-FEF1-0C1797C9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A7842-A8AD-268A-5470-D5FD6E7B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12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7429D-1E45-B571-6C4B-92DC145E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8D3D4-BF51-6A33-AC09-C5D09BF9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2EED1-BEBC-AAF5-6E60-8906EEC34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AAFA9E-9217-EA26-47FD-B4E9B037C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F1E57A3-006E-18D0-0ED3-85D6922FF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F93CE7-366A-26AD-BCD6-1456F795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E04DF0-3F96-E0B2-6997-FEE2C86AA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9D069F5-4FCF-52C6-2FEC-7D503513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923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84CCF-8B60-6F86-9E57-5158B50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813732-66BA-0A10-CBDD-9BC538DA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A2461A-5B4A-F254-AA1F-EC203B00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FC7B19-5C86-B27E-79A4-79CEFEC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47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DF60E7-3469-EB9A-5320-90E2D410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C11307-3ACE-915B-CB59-28FED40DF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5CAC7D-21F6-D7F4-2CBB-32DC1B23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90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A3B8A-CCD6-4FCF-FC37-8E43CA357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557113-BA22-CA69-4958-9E9C6D970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970622-27FB-B99F-36A3-C137E69E2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3727A1-7301-904D-8D0B-946E87F0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994D9B-C78C-7DA0-704B-E942FCB11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D38A3-2DCA-2ECF-863D-1080267D6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06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A5DB16-53C3-D691-3853-A29A06F8A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4060B0-0CD3-F790-DC1C-D02CF4177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8C40B1-A10F-C284-88D0-E617A724D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F1EF70-7E16-B9F0-E96E-8772E78F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8014B4-DDA2-32ED-D2DA-F21C683BF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C96934-8C23-FEB3-53FD-DAC7327F7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3614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BFC4F-8BF3-6A18-C9CF-C31A5BDCB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69641B-18C3-930D-DCBE-53E79A9F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11C03-DFDA-9F25-16AF-618005ECA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6E68D-437F-4D55-94B6-87D8DEC9E1D2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477C8-FDC6-9A19-6C3A-4895E1D095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65843-0003-2C1C-92BE-06F7CFCD11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0DBCB-51BB-4395-8B14-25D02AFE3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51AA4F-F7A9-96A0-6722-F51D539D5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5BE212-51D4-FBFF-F82A-24EF9D67E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30103" r="10021" b="16366"/>
          <a:stretch/>
        </p:blipFill>
        <p:spPr>
          <a:xfrm>
            <a:off x="4177645" y="4396655"/>
            <a:ext cx="3836710" cy="1853647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5CFAF-526B-9FE9-252C-3D0CDB010B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" y="1884909"/>
            <a:ext cx="3779388" cy="3779388"/>
          </a:xfrm>
          <a:prstGeom prst="rect">
            <a:avLst/>
          </a:prstGeom>
          <a:noFill/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97D1611-C3C2-3F50-4E65-136B3C4CC97B}"/>
              </a:ext>
            </a:extLst>
          </p:cNvPr>
          <p:cNvSpPr/>
          <p:nvPr/>
        </p:nvSpPr>
        <p:spPr>
          <a:xfrm>
            <a:off x="4728657" y="231362"/>
            <a:ext cx="2736000" cy="27360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9438D53-A0C0-0BAD-226B-CD5337CCE2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25" y="131866"/>
            <a:ext cx="2934991" cy="2934991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F20ECE8-5370-086A-4521-15D8FEEB2A28}"/>
              </a:ext>
            </a:extLst>
          </p:cNvPr>
          <p:cNvGrpSpPr/>
          <p:nvPr/>
        </p:nvGrpSpPr>
        <p:grpSpPr>
          <a:xfrm>
            <a:off x="5102020" y="640023"/>
            <a:ext cx="1908000" cy="1908000"/>
            <a:chOff x="5072139" y="836014"/>
            <a:chExt cx="1816667" cy="1800000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6E080396-FAE4-24F4-5D0E-D8A3C76E60E6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03D262A-9F38-D205-CA4F-E68E08912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39" y="985779"/>
              <a:ext cx="1816667" cy="1362500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7120C52-E72C-1CAE-7F08-407BD1BC395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509" y="251765"/>
            <a:ext cx="2778745" cy="277874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4F7C767-9F65-9459-17A9-157314BA43C6}"/>
              </a:ext>
            </a:extLst>
          </p:cNvPr>
          <p:cNvGrpSpPr/>
          <p:nvPr/>
        </p:nvGrpSpPr>
        <p:grpSpPr>
          <a:xfrm>
            <a:off x="5106824" y="655772"/>
            <a:ext cx="1908000" cy="1908000"/>
            <a:chOff x="5081367" y="836014"/>
            <a:chExt cx="1800000" cy="1800000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896C677A-C785-5220-D0A0-CE34963BDF91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4082B325-7102-DD5B-7B9F-50DD6B0F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0891" y="989273"/>
              <a:ext cx="1560952" cy="1560952"/>
            </a:xfrm>
            <a:prstGeom prst="rect">
              <a:avLst/>
            </a:prstGeom>
          </p:spPr>
        </p:pic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B088E4-A689-9AB6-72E5-8284129C9BE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97" y="211123"/>
            <a:ext cx="2726204" cy="2726204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5D756EF3-81B9-7139-FB7D-49C13DDBC1AD}"/>
              </a:ext>
            </a:extLst>
          </p:cNvPr>
          <p:cNvGrpSpPr/>
          <p:nvPr/>
        </p:nvGrpSpPr>
        <p:grpSpPr>
          <a:xfrm>
            <a:off x="5106824" y="656052"/>
            <a:ext cx="1908000" cy="1908000"/>
            <a:chOff x="5081367" y="836014"/>
            <a:chExt cx="1800000" cy="1800000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2ADBDD22-EAC6-B868-A002-459DABF190F4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1DCD77C-8B52-E491-D01F-537E3452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45700" y="1067972"/>
              <a:ext cx="1421739" cy="1362500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B48286B-9C2F-91C4-53BF-C257D0884E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52" y="285323"/>
            <a:ext cx="2631458" cy="263145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06DFC59-56B5-F518-2E9A-BCEC13D341B7}"/>
              </a:ext>
            </a:extLst>
          </p:cNvPr>
          <p:cNvGrpSpPr/>
          <p:nvPr/>
        </p:nvGrpSpPr>
        <p:grpSpPr>
          <a:xfrm>
            <a:off x="5134228" y="635226"/>
            <a:ext cx="1908000" cy="1908000"/>
            <a:chOff x="5081367" y="813590"/>
            <a:chExt cx="1811324" cy="182242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2D9E6053-CBE6-3CA5-E856-EB4CC964B3E3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E642CD35-2BCF-CF17-2619-EEFFBBCC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5484" y="813590"/>
              <a:ext cx="1807207" cy="1807207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1593EC0-2CFF-F764-57F6-4E59537D890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82" y="316114"/>
            <a:ext cx="2720169" cy="2720169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744568F9-3550-2E78-A5E9-4C3B3A45ED58}"/>
              </a:ext>
            </a:extLst>
          </p:cNvPr>
          <p:cNvGrpSpPr/>
          <p:nvPr/>
        </p:nvGrpSpPr>
        <p:grpSpPr>
          <a:xfrm>
            <a:off x="5106824" y="631975"/>
            <a:ext cx="1908000" cy="1908000"/>
            <a:chOff x="5081367" y="791852"/>
            <a:chExt cx="1800000" cy="1844162"/>
          </a:xfrm>
        </p:grpSpPr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5992907F-A163-359B-3C59-ACD2FC241349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985A748D-4CCE-B6EE-9C8C-1537ED7B0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6612" y="791852"/>
              <a:ext cx="1756787" cy="1756787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478794B-05ED-B2D9-B3DE-8C5611E8C7A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96" y="364015"/>
            <a:ext cx="2519999" cy="251999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8DB8AFEF-D4C8-AECC-6841-9484C05BB5CD}"/>
              </a:ext>
            </a:extLst>
          </p:cNvPr>
          <p:cNvGrpSpPr/>
          <p:nvPr/>
        </p:nvGrpSpPr>
        <p:grpSpPr>
          <a:xfrm>
            <a:off x="5204008" y="690217"/>
            <a:ext cx="1800000" cy="1800000"/>
            <a:chOff x="5081367" y="836014"/>
            <a:chExt cx="1800000" cy="1800000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796B1818-A912-B259-7A07-4C9F8E3439D7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531641D8-E450-DEF8-C3E6-DF9ED52DE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54853" y="905056"/>
              <a:ext cx="1691980" cy="1691980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9B1C2C0-A3DC-08C9-3B26-438645BE4FB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919" y="347425"/>
            <a:ext cx="2596211" cy="259621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5C5D421-14E3-E834-C49D-4715B952FBF2}"/>
              </a:ext>
            </a:extLst>
          </p:cNvPr>
          <p:cNvGrpSpPr/>
          <p:nvPr/>
        </p:nvGrpSpPr>
        <p:grpSpPr>
          <a:xfrm>
            <a:off x="5228639" y="696558"/>
            <a:ext cx="1800000" cy="1800000"/>
            <a:chOff x="5081367" y="836014"/>
            <a:chExt cx="1800000" cy="1800000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AC030C6E-1DE4-334C-C3A3-A2C8E864753A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E70746A1-1ABD-8B22-6C51-2E893CBBF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43342" y="1092740"/>
              <a:ext cx="1676050" cy="1257038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C1797C4-04B5-8A09-8A7D-3A3B51E3DBB6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23" y="316851"/>
            <a:ext cx="2578601" cy="2578601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4030BC2-4561-4E84-E126-89B3FEE92A2F}"/>
              </a:ext>
            </a:extLst>
          </p:cNvPr>
          <p:cNvGrpSpPr/>
          <p:nvPr/>
        </p:nvGrpSpPr>
        <p:grpSpPr>
          <a:xfrm>
            <a:off x="5131536" y="609449"/>
            <a:ext cx="1908000" cy="1908000"/>
            <a:chOff x="5081367" y="767924"/>
            <a:chExt cx="1800000" cy="1868090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E8320AD2-2597-66AB-BD62-86C49D2728D8}"/>
                </a:ext>
              </a:extLst>
            </p:cNvPr>
            <p:cNvSpPr/>
            <p:nvPr/>
          </p:nvSpPr>
          <p:spPr>
            <a:xfrm>
              <a:off x="5081367" y="836014"/>
              <a:ext cx="1800000" cy="1800000"/>
            </a:xfrm>
            <a:prstGeom prst="ellipse">
              <a:avLst/>
            </a:prstGeom>
            <a:solidFill>
              <a:schemeClr val="bg1">
                <a:alpha val="9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8915180C-6498-D509-F5EC-DA15B341B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1367" y="767924"/>
              <a:ext cx="1799999" cy="1799999"/>
            </a:xfrm>
            <a:prstGeom prst="rect">
              <a:avLst/>
            </a:prstGeom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5AA4C4-84D1-451B-4779-194B6C0A8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45258" r="10021" b="16366"/>
          <a:stretch/>
        </p:blipFill>
        <p:spPr>
          <a:xfrm>
            <a:off x="4177645" y="4901938"/>
            <a:ext cx="3836710" cy="1348364"/>
          </a:xfrm>
          <a:prstGeom prst="rect">
            <a:avLst/>
          </a:prstGeom>
          <a:noFill/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A8DC2522-3360-947D-074F-A0FFE461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03" y="5805587"/>
            <a:ext cx="1027828" cy="889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04C1FFB-7C64-FA0F-9ED9-F79084638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1213" y="12673"/>
            <a:ext cx="3065590" cy="313717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40823" y="2635606"/>
            <a:ext cx="34480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09804 0.449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9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05729 0.4483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5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03151 0.4312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00729 0.4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2982 0.4326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07057 0.4094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0255 L 0.05 0.4592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12266 0.43866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Luba</dc:creator>
  <cp:lastModifiedBy>Пользователь</cp:lastModifiedBy>
  <cp:revision>6</cp:revision>
  <dcterms:created xsi:type="dcterms:W3CDTF">2025-08-01T08:28:15Z</dcterms:created>
  <dcterms:modified xsi:type="dcterms:W3CDTF">2025-08-29T07:55:19Z</dcterms:modified>
</cp:coreProperties>
</file>