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-13459"/>
            <a:ext cx="12202346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2825283"/>
            <a:ext cx="4171416" cy="4171416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891770" y="3685345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7109112" y="3930584"/>
            <a:ext cx="1296351" cy="9760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7908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2024-06-19T10:01:12Z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