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100" d="100"/>
          <a:sy n="100" d="100"/>
        </p:scale>
        <p:origin x="318" y="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2DE4C8-7765-4B91-97B8-19F8CF6199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AF3304A-9AEF-49FF-ACFC-471386A0D4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5D2E11-AD38-4B59-B030-5BAEE9691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82D85-E3DD-4892-A2C1-30C503FF7AB9}" type="datetimeFigureOut">
              <a:rPr lang="ru-KZ" smtClean="0"/>
              <a:t>11/12/2024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CAD39A-58E2-41CA-99D9-FC3C95058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236ED52-07AF-4427-B7B7-2E8BB1860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CEACC-CFC1-4071-9DBE-FDD4CF8D99B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2189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48E69C-7371-401D-BB8C-82CF8D9DF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33CE7B7-1BD2-48AA-AAA8-34FEC8BCE2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E50ACE5-6AA1-42D9-9170-CCF63BBFF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82D85-E3DD-4892-A2C1-30C503FF7AB9}" type="datetimeFigureOut">
              <a:rPr lang="ru-KZ" smtClean="0"/>
              <a:t>11/12/2024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790AFA2-2A2D-4950-AA30-1FC66348F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93106C-449D-4F6D-80F1-C5802039F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CEACC-CFC1-4071-9DBE-FDD4CF8D99B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110090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8546CF7-65D4-449C-974B-28E822AB1A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1A234EF-E3F9-4685-B62B-A61BE1D434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DF600A-3B11-4CDA-BB9B-349CAB253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82D85-E3DD-4892-A2C1-30C503FF7AB9}" type="datetimeFigureOut">
              <a:rPr lang="ru-KZ" smtClean="0"/>
              <a:t>11/12/2024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84F8D12-EE6C-4CD8-B981-3C16297B3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CE28C8-B355-4C91-824C-8EBA02B79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CEACC-CFC1-4071-9DBE-FDD4CF8D99B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740629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9ECA7C-0EEC-491A-ABF8-57C7FB2C9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D523DEA-1227-4BEF-8D01-C312459774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89BF0-7F83-454E-A27C-56CF255EA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82D85-E3DD-4892-A2C1-30C503FF7AB9}" type="datetimeFigureOut">
              <a:rPr lang="ru-KZ" smtClean="0"/>
              <a:t>11/12/2024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9F720C-ADC6-4482-BE2A-66A69F4EE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DDC82BE-E824-4AEF-92F3-267043482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CEACC-CFC1-4071-9DBE-FDD4CF8D99B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48985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0BF5BE-CA43-4D7F-AF5F-03DE1475D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01130FD-4CD2-4789-AAE2-2911DA571C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B986E7E-3655-40DF-8375-D724A4D84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82D85-E3DD-4892-A2C1-30C503FF7AB9}" type="datetimeFigureOut">
              <a:rPr lang="ru-KZ" smtClean="0"/>
              <a:t>11/12/2024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7D1EFE2-A189-4B30-9930-3B32A8E9F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2954C77-55B5-4E68-88DC-99E7562E2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CEACC-CFC1-4071-9DBE-FDD4CF8D99B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857545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AC9DA4-DFBC-4ADB-A480-41800DDDF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E40ABDF-37B1-4C69-94D1-371B93027B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18129F3-F366-49B2-8464-99E66749DF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19A7BD4-764B-40D5-93E2-5FEFA53B1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82D85-E3DD-4892-A2C1-30C503FF7AB9}" type="datetimeFigureOut">
              <a:rPr lang="ru-KZ" smtClean="0"/>
              <a:t>11/12/2024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79612CA-C5EC-4487-B2EC-676569A8C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701C7F0-CD61-4E1C-9386-29991D1E4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CEACC-CFC1-4071-9DBE-FDD4CF8D99B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3029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03E28D-CAAB-4AD1-8D01-7C6F70EC0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FEFB9EE-F8A1-4FC4-B3DF-E3415E95F0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58B7A1F-EEB7-4977-B020-F31A8A3429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0445F49-E63D-4927-A46C-41FFAEDA97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F4626EA-D6F1-42AC-B836-19FDB39D10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66F9032-A441-4DC1-BE75-43E30CAE5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82D85-E3DD-4892-A2C1-30C503FF7AB9}" type="datetimeFigureOut">
              <a:rPr lang="ru-KZ" smtClean="0"/>
              <a:t>11/12/2024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59D6AAA-6A09-4DB4-A5C1-0BA4A3C31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C12CEB8-46FC-4F8E-A764-489D317DC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CEACC-CFC1-4071-9DBE-FDD4CF8D99B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11605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B68837-E259-4BF9-8899-72C5C4AFA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5AF9BDB-03C2-44F3-93C3-9BC7853C2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82D85-E3DD-4892-A2C1-30C503FF7AB9}" type="datetimeFigureOut">
              <a:rPr lang="ru-KZ" smtClean="0"/>
              <a:t>11/12/2024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1C785B3-D6B6-4696-8690-BB5E6D013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9B04203-4045-4A41-8651-0EF8BDC80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CEACC-CFC1-4071-9DBE-FDD4CF8D99B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71345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1C70220-2BE1-44AB-AB63-6FA6A9059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82D85-E3DD-4892-A2C1-30C503FF7AB9}" type="datetimeFigureOut">
              <a:rPr lang="ru-KZ" smtClean="0"/>
              <a:t>11/12/2024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1BBA144-E2D7-48CA-BD77-74995B756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4081870-058D-4D00-848A-3B2B45274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CEACC-CFC1-4071-9DBE-FDD4CF8D99B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016414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7FC649-A0A2-4EF5-942F-93FFF1AF5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15C6C49-A221-4FFA-8A42-C603ACBE87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FFFC0A2-5E79-45EA-9863-2BA30D9514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FB9AA9F-4E84-430D-9978-8A3286D7F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82D85-E3DD-4892-A2C1-30C503FF7AB9}" type="datetimeFigureOut">
              <a:rPr lang="ru-KZ" smtClean="0"/>
              <a:t>11/12/2024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8C68A98-23F7-42BE-9B81-239147E8D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BF35165-2D54-41B3-BBC9-8EB624B5A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CEACC-CFC1-4071-9DBE-FDD4CF8D99B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026455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31DE0B-407F-40D4-BA00-A99A78399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04E8049-9221-49EB-AAD5-4D6BF7DA08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70A0D63-716E-481F-A974-7745C387AC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8FE643A-D346-49F9-9D0A-B2229A24B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82D85-E3DD-4892-A2C1-30C503FF7AB9}" type="datetimeFigureOut">
              <a:rPr lang="ru-KZ" smtClean="0"/>
              <a:t>11/12/2024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B9F62BB-3F83-4C78-B4BB-9754E53DF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CCA5D5F-28AF-450C-9301-67A5F2891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CEACC-CFC1-4071-9DBE-FDD4CF8D99B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72657173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2B8BDB-DFC4-449D-B282-EACA0580B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5FDC5C-E196-4ED8-A1CA-F1F275DFE6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8BA367-9D01-4393-B004-6EA8048503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682D85-E3DD-4892-A2C1-30C503FF7AB9}" type="datetimeFigureOut">
              <a:rPr lang="ru-KZ" smtClean="0"/>
              <a:t>11/12/2024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22F32DE-8776-44DC-BCB4-4283D232E6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BDCF13-0773-448E-8F58-B33EBA8DAB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1CEACC-CFC1-4071-9DBE-FDD4CF8D99B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528574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microsoft.com/office/2007/relationships/hdphoto" Target="../media/hdphoto1.wdp"/><Relationship Id="rId15" Type="http://schemas.openxmlformats.org/officeDocument/2006/relationships/image" Target="../media/image13.png"/><Relationship Id="rId16" Type="http://schemas.microsoft.com/office/2007/relationships/hdphoto" Target="../media/hdphoto2.wdp"/><Relationship Id="rId17" Type="http://schemas.openxmlformats.org/officeDocument/2006/relationships/image" Target="../media/image14.png"/><Relationship Id="rId18" Type="http://schemas.microsoft.com/office/2007/relationships/hdphoto" Target="../media/hdphoto3.wdp"/><Relationship Id="rId19" Type="http://schemas.openxmlformats.org/officeDocument/2006/relationships/image" Target="../media/image15.png"/><Relationship Id="rId20" Type="http://schemas.microsoft.com/office/2007/relationships/hdphoto" Target="../media/hdphoto4.wdp"/><Relationship Id="rId21" Type="http://schemas.openxmlformats.org/officeDocument/2006/relationships/image" Target="../media/image16.png"/><Relationship Id="rId22" Type="http://schemas.microsoft.com/office/2007/relationships/hdphoto" Target="../media/hdphoto5.wdp"/><Relationship Id="rId23" Type="http://schemas.openxmlformats.org/officeDocument/2006/relationships/image" Target="../media/image17.png"/><Relationship Id="rId24" Type="http://schemas.microsoft.com/office/2007/relationships/hdphoto" Target="../media/hdphoto6.wdp"/><Relationship Id="rId25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фон">
            <a:extLst>
              <a:ext uri="{FF2B5EF4-FFF2-40B4-BE49-F238E27FC236}">
                <a16:creationId xmlns:a16="http://schemas.microsoft.com/office/drawing/2014/main" id="{27E2F04E-F374-460B-A12E-30B9E8259C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3031"/>
            <a:ext cx="12192000" cy="6966857"/>
          </a:xfrm>
          <a:prstGeom prst="rect">
            <a:avLst/>
          </a:prstGeom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358B71B7-921F-4D24-82F5-6798C22F4A1E}"/>
              </a:ext>
            </a:extLst>
          </p:cNvPr>
          <p:cNvSpPr/>
          <p:nvPr/>
        </p:nvSpPr>
        <p:spPr>
          <a:xfrm>
            <a:off x="929450" y="364500"/>
            <a:ext cx="1800000" cy="1800000"/>
          </a:xfrm>
          <a:prstGeom prst="roundRect">
            <a:avLst/>
          </a:prstGeom>
          <a:solidFill>
            <a:schemeClr val="bg1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85D1BFCF-83E4-47AD-93CB-547DC64FE4B2}"/>
              </a:ext>
            </a:extLst>
          </p:cNvPr>
          <p:cNvSpPr/>
          <p:nvPr/>
        </p:nvSpPr>
        <p:spPr>
          <a:xfrm>
            <a:off x="3109257" y="364500"/>
            <a:ext cx="1800000" cy="1800000"/>
          </a:xfrm>
          <a:prstGeom prst="roundRect">
            <a:avLst/>
          </a:prstGeom>
          <a:solidFill>
            <a:schemeClr val="bg1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EAE735A1-FA85-424D-B64F-C10C58DEC4FD}"/>
              </a:ext>
            </a:extLst>
          </p:cNvPr>
          <p:cNvSpPr/>
          <p:nvPr/>
        </p:nvSpPr>
        <p:spPr>
          <a:xfrm>
            <a:off x="5289063" y="364500"/>
            <a:ext cx="1800000" cy="1800000"/>
          </a:xfrm>
          <a:prstGeom prst="roundRect">
            <a:avLst/>
          </a:prstGeom>
          <a:solidFill>
            <a:schemeClr val="bg1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id="{C6BA5212-CBEA-4910-A584-C0532D550C20}"/>
              </a:ext>
            </a:extLst>
          </p:cNvPr>
          <p:cNvSpPr/>
          <p:nvPr/>
        </p:nvSpPr>
        <p:spPr>
          <a:xfrm>
            <a:off x="921278" y="2529000"/>
            <a:ext cx="1800000" cy="1800000"/>
          </a:xfrm>
          <a:prstGeom prst="roundRect">
            <a:avLst/>
          </a:prstGeom>
          <a:solidFill>
            <a:schemeClr val="bg1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id="{70E5E718-24FF-44FB-B084-CBEA3A911483}"/>
              </a:ext>
            </a:extLst>
          </p:cNvPr>
          <p:cNvSpPr/>
          <p:nvPr/>
        </p:nvSpPr>
        <p:spPr>
          <a:xfrm>
            <a:off x="3102654" y="2529000"/>
            <a:ext cx="1800000" cy="1800000"/>
          </a:xfrm>
          <a:prstGeom prst="roundRect">
            <a:avLst/>
          </a:prstGeom>
          <a:solidFill>
            <a:schemeClr val="bg1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33" name="Прямоугольник: скругленные углы 32">
            <a:extLst>
              <a:ext uri="{FF2B5EF4-FFF2-40B4-BE49-F238E27FC236}">
                <a16:creationId xmlns:a16="http://schemas.microsoft.com/office/drawing/2014/main" id="{03C680CC-DEFB-4660-9387-5780DE22C5DA}"/>
              </a:ext>
            </a:extLst>
          </p:cNvPr>
          <p:cNvSpPr/>
          <p:nvPr/>
        </p:nvSpPr>
        <p:spPr>
          <a:xfrm>
            <a:off x="5284030" y="2529000"/>
            <a:ext cx="1800000" cy="1800000"/>
          </a:xfrm>
          <a:prstGeom prst="roundRect">
            <a:avLst/>
          </a:prstGeom>
          <a:solidFill>
            <a:schemeClr val="bg1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id="{65C4E774-FD99-496F-965A-9FB4F59556B3}"/>
              </a:ext>
            </a:extLst>
          </p:cNvPr>
          <p:cNvSpPr/>
          <p:nvPr/>
        </p:nvSpPr>
        <p:spPr>
          <a:xfrm>
            <a:off x="921278" y="4693500"/>
            <a:ext cx="1800000" cy="1800000"/>
          </a:xfrm>
          <a:prstGeom prst="roundRect">
            <a:avLst/>
          </a:prstGeom>
          <a:solidFill>
            <a:schemeClr val="bg1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35" name="Прямоугольник: скругленные углы 34">
            <a:extLst>
              <a:ext uri="{FF2B5EF4-FFF2-40B4-BE49-F238E27FC236}">
                <a16:creationId xmlns:a16="http://schemas.microsoft.com/office/drawing/2014/main" id="{2F96FFB3-4E6C-4C07-BAD6-A2C4C340B746}"/>
              </a:ext>
            </a:extLst>
          </p:cNvPr>
          <p:cNvSpPr/>
          <p:nvPr/>
        </p:nvSpPr>
        <p:spPr>
          <a:xfrm>
            <a:off x="3102654" y="4693500"/>
            <a:ext cx="1800000" cy="1800000"/>
          </a:xfrm>
          <a:prstGeom prst="roundRect">
            <a:avLst/>
          </a:prstGeom>
          <a:solidFill>
            <a:schemeClr val="bg1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36" name="Прямоугольник: скругленные углы 35">
            <a:extLst>
              <a:ext uri="{FF2B5EF4-FFF2-40B4-BE49-F238E27FC236}">
                <a16:creationId xmlns:a16="http://schemas.microsoft.com/office/drawing/2014/main" id="{9CFC47A0-99D4-42FB-B1DD-EC74E9F47B45}"/>
              </a:ext>
            </a:extLst>
          </p:cNvPr>
          <p:cNvSpPr/>
          <p:nvPr/>
        </p:nvSpPr>
        <p:spPr>
          <a:xfrm>
            <a:off x="5284030" y="4693500"/>
            <a:ext cx="1800000" cy="1800000"/>
          </a:xfrm>
          <a:prstGeom prst="roundRect">
            <a:avLst/>
          </a:prstGeom>
          <a:solidFill>
            <a:schemeClr val="bg1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62" name="медаль">
            <a:extLst>
              <a:ext uri="{FF2B5EF4-FFF2-40B4-BE49-F238E27FC236}">
                <a16:creationId xmlns:a16="http://schemas.microsoft.com/office/drawing/2014/main" id="{347678B3-1621-448F-AEDB-D0EEF3D9EC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655" y="4651501"/>
            <a:ext cx="1842600" cy="1901136"/>
          </a:xfrm>
          <a:prstGeom prst="rect">
            <a:avLst/>
          </a:prstGeom>
        </p:spPr>
      </p:pic>
      <p:pic>
        <p:nvPicPr>
          <p:cNvPr id="38" name="мышка">
            <a:extLst>
              <a:ext uri="{FF2B5EF4-FFF2-40B4-BE49-F238E27FC236}">
                <a16:creationId xmlns:a16="http://schemas.microsoft.com/office/drawing/2014/main" id="{815DDA7F-3C8D-4432-B91E-90D4E72BBE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417" y="2587930"/>
            <a:ext cx="1800000" cy="1800000"/>
          </a:xfrm>
          <a:prstGeom prst="rect">
            <a:avLst/>
          </a:prstGeom>
        </p:spPr>
      </p:pic>
      <p:pic>
        <p:nvPicPr>
          <p:cNvPr id="82" name="кошка">
            <a:extLst>
              <a:ext uri="{FF2B5EF4-FFF2-40B4-BE49-F238E27FC236}">
                <a16:creationId xmlns:a16="http://schemas.microsoft.com/office/drawing/2014/main" id="{626C86DD-5F6E-423C-9F89-BAD8CFD767D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670" y="2510175"/>
            <a:ext cx="1752064" cy="1800000"/>
          </a:xfrm>
          <a:prstGeom prst="rect">
            <a:avLst/>
          </a:prstGeom>
        </p:spPr>
      </p:pic>
      <p:grpSp>
        <p:nvGrpSpPr>
          <p:cNvPr id="14" name="мышка">
            <a:extLst>
              <a:ext uri="{FF2B5EF4-FFF2-40B4-BE49-F238E27FC236}">
                <a16:creationId xmlns:a16="http://schemas.microsoft.com/office/drawing/2014/main" id="{244C4D87-B0D4-4F7E-9B82-8DB85AE5D0DB}"/>
              </a:ext>
            </a:extLst>
          </p:cNvPr>
          <p:cNvGrpSpPr/>
          <p:nvPr/>
        </p:nvGrpSpPr>
        <p:grpSpPr>
          <a:xfrm>
            <a:off x="5278806" y="4697868"/>
            <a:ext cx="1847257" cy="1833112"/>
            <a:chOff x="5281634" y="4686642"/>
            <a:chExt cx="1847257" cy="1833112"/>
          </a:xfrm>
        </p:grpSpPr>
        <p:sp>
          <p:nvSpPr>
            <p:cNvPr id="76" name="Прямоугольник: скругленные углы 75">
              <a:extLst>
                <a:ext uri="{FF2B5EF4-FFF2-40B4-BE49-F238E27FC236}">
                  <a16:creationId xmlns:a16="http://schemas.microsoft.com/office/drawing/2014/main" id="{43F93349-2CDC-458A-8EBB-3CBDDBF17887}"/>
                </a:ext>
              </a:extLst>
            </p:cNvPr>
            <p:cNvSpPr/>
            <p:nvPr/>
          </p:nvSpPr>
          <p:spPr>
            <a:xfrm>
              <a:off x="5281634" y="4686642"/>
              <a:ext cx="1800000" cy="1800000"/>
            </a:xfrm>
            <a:prstGeom prst="roundRect">
              <a:avLst/>
            </a:prstGeom>
            <a:gradFill flip="none" rotWithShape="1">
              <a:gsLst>
                <a:gs pos="0">
                  <a:srgbClr val="7030A0">
                    <a:tint val="66000"/>
                    <a:satMod val="160000"/>
                  </a:srgbClr>
                </a:gs>
                <a:gs pos="50000">
                  <a:srgbClr val="7030A0">
                    <a:tint val="44500"/>
                    <a:satMod val="160000"/>
                  </a:srgbClr>
                </a:gs>
                <a:gs pos="100000">
                  <a:srgbClr val="7030A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53" name="чб мышка">
              <a:extLst>
                <a:ext uri="{FF2B5EF4-FFF2-40B4-BE49-F238E27FC236}">
                  <a16:creationId xmlns:a16="http://schemas.microsoft.com/office/drawing/2014/main" id="{3FDA35E2-72F6-4148-ADBA-7F2CF7B930B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28891" y="4719754"/>
              <a:ext cx="1800000" cy="1800000"/>
            </a:xfrm>
            <a:prstGeom prst="rect">
              <a:avLst/>
            </a:prstGeom>
          </p:spPr>
        </p:pic>
      </p:grpSp>
      <p:pic>
        <p:nvPicPr>
          <p:cNvPr id="17" name="Рисунок 16" descr="Изображение выглядит как фрукт, конский каштан, каштан&#10;&#10;Автоматически созданное описание">
            <a:extLst>
              <a:ext uri="{FF2B5EF4-FFF2-40B4-BE49-F238E27FC236}">
                <a16:creationId xmlns:a16="http://schemas.microsoft.com/office/drawing/2014/main" id="{BA01EDCC-DC83-D410-AB59-142FA527A0E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731" y="440151"/>
            <a:ext cx="1637051" cy="1637051"/>
          </a:xfrm>
          <a:prstGeom prst="rect">
            <a:avLst/>
          </a:prstGeom>
        </p:spPr>
      </p:pic>
      <p:pic>
        <p:nvPicPr>
          <p:cNvPr id="19" name="Рисунок 18" descr="Изображение выглядит как фрукт, еда, десерт, молочные 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B0C91389-ADFB-D188-2E53-D27A86B8C37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6999" y="2706250"/>
            <a:ext cx="1574062" cy="1574062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колесо, транспортное средство, спортивный автомобиль, Наземный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FE239952-36C3-FEBA-8A81-B6758700D2E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529" y="4737266"/>
            <a:ext cx="1773501" cy="1773501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круг, часы&#10;&#10;Автоматически созданное описание">
            <a:extLst>
              <a:ext uri="{FF2B5EF4-FFF2-40B4-BE49-F238E27FC236}">
                <a16:creationId xmlns:a16="http://schemas.microsoft.com/office/drawing/2014/main" id="{2265C39C-C862-8B0D-56AF-1D7A1E845F2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999" y="141754"/>
            <a:ext cx="2259751" cy="2259751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графическая вставка, лягуш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15B9CA9E-4967-0B4A-CAC0-12A847A1A82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609" y="4837106"/>
            <a:ext cx="1383559" cy="1587747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груша, фрукт&#10;&#10;Автоматически созданное описание">
            <a:extLst>
              <a:ext uri="{FF2B5EF4-FFF2-40B4-BE49-F238E27FC236}">
                <a16:creationId xmlns:a16="http://schemas.microsoft.com/office/drawing/2014/main" id="{A2EE6B77-F438-01A2-5759-D5F08BC0317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426" y="514468"/>
            <a:ext cx="1578239" cy="1578239"/>
          </a:xfrm>
          <a:prstGeom prst="rect">
            <a:avLst/>
          </a:prstGeom>
        </p:spPr>
      </p:pic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45DCCB23-536E-6422-FAA9-86814BA17A0E}"/>
              </a:ext>
            </a:extLst>
          </p:cNvPr>
          <p:cNvGrpSpPr/>
          <p:nvPr/>
        </p:nvGrpSpPr>
        <p:grpSpPr>
          <a:xfrm>
            <a:off x="5278028" y="2515130"/>
            <a:ext cx="1800000" cy="1800000"/>
            <a:chOff x="7200911" y="3441465"/>
            <a:chExt cx="1800000" cy="1800000"/>
          </a:xfrm>
        </p:grpSpPr>
        <p:sp>
          <p:nvSpPr>
            <p:cNvPr id="51" name="Прямоугольник: скругленные углы 50">
              <a:extLst>
                <a:ext uri="{FF2B5EF4-FFF2-40B4-BE49-F238E27FC236}">
                  <a16:creationId xmlns:a16="http://schemas.microsoft.com/office/drawing/2014/main" id="{DAF3A186-C6C9-4D26-BCFD-8A813E879360}"/>
                </a:ext>
              </a:extLst>
            </p:cNvPr>
            <p:cNvSpPr/>
            <p:nvPr/>
          </p:nvSpPr>
          <p:spPr>
            <a:xfrm>
              <a:off x="7200911" y="3441465"/>
              <a:ext cx="1800000" cy="1800000"/>
            </a:xfrm>
            <a:prstGeom prst="round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28" name="Рисунок 27" descr="Изображение выглядит как груша, фрукт&#10;&#10;Автоматически созданное описание">
              <a:extLst>
                <a:ext uri="{FF2B5EF4-FFF2-40B4-BE49-F238E27FC236}">
                  <a16:creationId xmlns:a16="http://schemas.microsoft.com/office/drawing/2014/main" id="{B973C331-103A-8503-020A-D7ABE4E5E3F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biLevel thresh="50000"/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8951" y="3551278"/>
              <a:ext cx="1578239" cy="1578239"/>
            </a:xfrm>
            <a:prstGeom prst="rect">
              <a:avLst/>
            </a:prstGeom>
          </p:spPr>
        </p:pic>
      </p:grpSp>
      <p:sp>
        <p:nvSpPr>
          <p:cNvPr id="68" name="старт">
            <a:extLst>
              <a:ext uri="{FF2B5EF4-FFF2-40B4-BE49-F238E27FC236}">
                <a16:creationId xmlns:a16="http://schemas.microsoft.com/office/drawing/2014/main" id="{32B551CF-EC87-417A-A227-87174CD7BB4F}"/>
              </a:ext>
            </a:extLst>
          </p:cNvPr>
          <p:cNvSpPr/>
          <p:nvPr/>
        </p:nvSpPr>
        <p:spPr>
          <a:xfrm>
            <a:off x="920353" y="364463"/>
            <a:ext cx="1800000" cy="1800000"/>
          </a:xfrm>
          <a:prstGeom prst="roundRect">
            <a:avLst/>
          </a:prstGeom>
          <a:solidFill>
            <a:schemeClr val="bg1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СТАРТ</a:t>
            </a:r>
            <a:endParaRPr lang="ru-KZ" sz="3200" b="1" dirty="0"/>
          </a:p>
        </p:txBody>
      </p: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B8C717DF-6CBE-D1BC-4667-687FA7A6F4B7}"/>
              </a:ext>
            </a:extLst>
          </p:cNvPr>
          <p:cNvGrpSpPr/>
          <p:nvPr/>
        </p:nvGrpSpPr>
        <p:grpSpPr>
          <a:xfrm>
            <a:off x="3100735" y="4691913"/>
            <a:ext cx="1800000" cy="1800000"/>
            <a:chOff x="3462261" y="5905075"/>
            <a:chExt cx="1800000" cy="1800000"/>
          </a:xfrm>
        </p:grpSpPr>
        <p:sp>
          <p:nvSpPr>
            <p:cNvPr id="75" name="Прямоугольник: скругленные углы 74">
              <a:extLst>
                <a:ext uri="{FF2B5EF4-FFF2-40B4-BE49-F238E27FC236}">
                  <a16:creationId xmlns:a16="http://schemas.microsoft.com/office/drawing/2014/main" id="{7B4FBED6-7C25-40C6-A056-431C4C6E8CE2}"/>
                </a:ext>
              </a:extLst>
            </p:cNvPr>
            <p:cNvSpPr/>
            <p:nvPr/>
          </p:nvSpPr>
          <p:spPr>
            <a:xfrm>
              <a:off x="3462261" y="5905075"/>
              <a:ext cx="1800000" cy="1800000"/>
            </a:xfrm>
            <a:prstGeom prst="roundRect">
              <a:avLst/>
            </a:prstGeom>
            <a:gradFill flip="none" rotWithShape="1">
              <a:gsLst>
                <a:gs pos="0">
                  <a:schemeClr val="accent6">
                    <a:tint val="66000"/>
                    <a:satMod val="160000"/>
                  </a:schemeClr>
                </a:gs>
                <a:gs pos="50000">
                  <a:schemeClr val="accent6">
                    <a:tint val="44500"/>
                    <a:satMod val="160000"/>
                  </a:schemeClr>
                </a:gs>
                <a:gs pos="100000">
                  <a:schemeClr val="accent6"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30" name="Рисунок 29" descr="Изображение выглядит как фрукт, еда, десерт, молочные продукты&#10;&#10;Автоматически созданное описание">
              <a:extLst>
                <a:ext uri="{FF2B5EF4-FFF2-40B4-BE49-F238E27FC236}">
                  <a16:creationId xmlns:a16="http://schemas.microsoft.com/office/drawing/2014/main" id="{A9D187E2-5624-39FE-AE5F-9E85DC3A5104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biLevel thresh="50000"/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7845" y="6037205"/>
              <a:ext cx="1574062" cy="1574062"/>
            </a:xfrm>
            <a:prstGeom prst="rect">
              <a:avLst/>
            </a:prstGeom>
          </p:spPr>
        </p:pic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778CA08C-DA71-E124-091E-3396AA3C6AC8}"/>
              </a:ext>
            </a:extLst>
          </p:cNvPr>
          <p:cNvGrpSpPr/>
          <p:nvPr/>
        </p:nvGrpSpPr>
        <p:grpSpPr>
          <a:xfrm>
            <a:off x="3105276" y="364463"/>
            <a:ext cx="1800000" cy="1854769"/>
            <a:chOff x="4334500" y="-931605"/>
            <a:chExt cx="1800000" cy="1854769"/>
          </a:xfrm>
        </p:grpSpPr>
        <p:sp>
          <p:nvSpPr>
            <p:cNvPr id="66" name="Прямоугольник: скругленные углы 65">
              <a:extLst>
                <a:ext uri="{FF2B5EF4-FFF2-40B4-BE49-F238E27FC236}">
                  <a16:creationId xmlns:a16="http://schemas.microsoft.com/office/drawing/2014/main" id="{6A5FD1FB-35B8-4978-B29A-A2B8ABB224BE}"/>
                </a:ext>
              </a:extLst>
            </p:cNvPr>
            <p:cNvSpPr/>
            <p:nvPr/>
          </p:nvSpPr>
          <p:spPr>
            <a:xfrm>
              <a:off x="4334500" y="-931605"/>
              <a:ext cx="1800000" cy="1800000"/>
            </a:xfrm>
            <a:prstGeom prst="round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39" name="Рисунок 38" descr="Изображение выглядит как колесо, транспортное средство, спортивный автомобиль, Наземный транспорт&#10;&#10;Автоматически созданное описание">
              <a:extLst>
                <a:ext uri="{FF2B5EF4-FFF2-40B4-BE49-F238E27FC236}">
                  <a16:creationId xmlns:a16="http://schemas.microsoft.com/office/drawing/2014/main" id="{80205A7E-962C-08A1-503C-06AE475CC7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biLevel thresh="50000"/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2711" y="-850337"/>
              <a:ext cx="1773501" cy="1773501"/>
            </a:xfrm>
            <a:prstGeom prst="rect">
              <a:avLst/>
            </a:prstGeom>
          </p:spPr>
        </p:pic>
      </p:grp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7EFEB2C3-1437-EE2B-AA84-BEFFC1754A6E}"/>
              </a:ext>
            </a:extLst>
          </p:cNvPr>
          <p:cNvGrpSpPr/>
          <p:nvPr/>
        </p:nvGrpSpPr>
        <p:grpSpPr>
          <a:xfrm>
            <a:off x="926502" y="4701588"/>
            <a:ext cx="1800000" cy="1800000"/>
            <a:chOff x="1410866" y="5528110"/>
            <a:chExt cx="1800000" cy="1800000"/>
          </a:xfrm>
        </p:grpSpPr>
        <p:sp>
          <p:nvSpPr>
            <p:cNvPr id="74" name="Прямоугольник: скругленные углы 73">
              <a:extLst>
                <a:ext uri="{FF2B5EF4-FFF2-40B4-BE49-F238E27FC236}">
                  <a16:creationId xmlns:a16="http://schemas.microsoft.com/office/drawing/2014/main" id="{239A658E-B995-404F-A11A-CC5FD570F0EF}"/>
                </a:ext>
              </a:extLst>
            </p:cNvPr>
            <p:cNvSpPr/>
            <p:nvPr/>
          </p:nvSpPr>
          <p:spPr>
            <a:xfrm>
              <a:off x="1410866" y="5528110"/>
              <a:ext cx="1800000" cy="1800000"/>
            </a:xfrm>
            <a:prstGeom prst="roundRect">
              <a:avLst/>
            </a:prstGeom>
            <a:gradFill flip="none" rotWithShape="1">
              <a:gsLst>
                <a:gs pos="0">
                  <a:srgbClr val="0070C0">
                    <a:tint val="66000"/>
                    <a:satMod val="160000"/>
                  </a:srgbClr>
                </a:gs>
                <a:gs pos="50000">
                  <a:srgbClr val="0070C0">
                    <a:tint val="44500"/>
                    <a:satMod val="160000"/>
                  </a:srgbClr>
                </a:gs>
                <a:gs pos="100000">
                  <a:srgbClr val="0070C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43" name="Рисунок 42" descr="Изображение выглядит как фрукт, конский каштан, каштан&#10;&#10;Автоматически созданное описание">
              <a:extLst>
                <a:ext uri="{FF2B5EF4-FFF2-40B4-BE49-F238E27FC236}">
                  <a16:creationId xmlns:a16="http://schemas.microsoft.com/office/drawing/2014/main" id="{4EEAC706-B9D1-E4F1-50A1-654E56EDE2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biLevel thresh="50000"/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5830" y="5578295"/>
              <a:ext cx="1637051" cy="1637051"/>
            </a:xfrm>
            <a:prstGeom prst="rect">
              <a:avLst/>
            </a:prstGeom>
          </p:spPr>
        </p:pic>
      </p:grp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6DF0D9DE-C222-70FD-1279-5ECA3F484DCD}"/>
              </a:ext>
            </a:extLst>
          </p:cNvPr>
          <p:cNvGrpSpPr/>
          <p:nvPr/>
        </p:nvGrpSpPr>
        <p:grpSpPr>
          <a:xfrm>
            <a:off x="3097440" y="2528198"/>
            <a:ext cx="1800000" cy="1800000"/>
            <a:chOff x="3097440" y="2528198"/>
            <a:chExt cx="1800000" cy="1800000"/>
          </a:xfrm>
        </p:grpSpPr>
        <p:sp>
          <p:nvSpPr>
            <p:cNvPr id="71" name="Прямоугольник: скругленные углы 70">
              <a:extLst>
                <a:ext uri="{FF2B5EF4-FFF2-40B4-BE49-F238E27FC236}">
                  <a16:creationId xmlns:a16="http://schemas.microsoft.com/office/drawing/2014/main" id="{8FF24CC4-55F6-407C-A926-BD7E3BAE693C}"/>
                </a:ext>
              </a:extLst>
            </p:cNvPr>
            <p:cNvSpPr/>
            <p:nvPr/>
          </p:nvSpPr>
          <p:spPr>
            <a:xfrm>
              <a:off x="3097440" y="2528198"/>
              <a:ext cx="1800000" cy="1800000"/>
            </a:xfrm>
            <a:prstGeom prst="roundRect">
              <a:avLst/>
            </a:prstGeom>
            <a:gradFill flip="none" rotWithShape="1">
              <a:gsLst>
                <a:gs pos="0">
                  <a:schemeClr val="accent4">
                    <a:lumMod val="110000"/>
                    <a:satMod val="105000"/>
                    <a:tint val="67000"/>
                  </a:schemeClr>
                </a:gs>
                <a:gs pos="50000">
                  <a:schemeClr val="accent4">
                    <a:lumMod val="105000"/>
                    <a:satMod val="103000"/>
                    <a:tint val="73000"/>
                  </a:schemeClr>
                </a:gs>
                <a:gs pos="100000">
                  <a:schemeClr val="accent4">
                    <a:lumMod val="105000"/>
                    <a:satMod val="109000"/>
                    <a:tint val="81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45" name="Рисунок 44" descr="Изображение выглядит как графическая вставка, лягушка, Мультфильм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0E80895A-201A-E66B-1593-3CF2748DA686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biLevel thresh="50000"/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65176" y="2677415"/>
              <a:ext cx="1383559" cy="1587747"/>
            </a:xfrm>
            <a:prstGeom prst="rect">
              <a:avLst/>
            </a:prstGeom>
          </p:spPr>
        </p:pic>
      </p:grpSp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01B1B373-94D1-9702-D2A7-8DAFB651B195}"/>
              </a:ext>
            </a:extLst>
          </p:cNvPr>
          <p:cNvGrpSpPr/>
          <p:nvPr/>
        </p:nvGrpSpPr>
        <p:grpSpPr>
          <a:xfrm>
            <a:off x="606542" y="2284186"/>
            <a:ext cx="2259751" cy="2259751"/>
            <a:chOff x="606542" y="2284186"/>
            <a:chExt cx="2259751" cy="2259751"/>
          </a:xfrm>
        </p:grpSpPr>
        <p:sp>
          <p:nvSpPr>
            <p:cNvPr id="73" name="Прямоугольник: скругленные углы 72">
              <a:extLst>
                <a:ext uri="{FF2B5EF4-FFF2-40B4-BE49-F238E27FC236}">
                  <a16:creationId xmlns:a16="http://schemas.microsoft.com/office/drawing/2014/main" id="{6A0C8559-61E4-4717-BC1E-B40F1FFD0B05}"/>
                </a:ext>
              </a:extLst>
            </p:cNvPr>
            <p:cNvSpPr/>
            <p:nvPr/>
          </p:nvSpPr>
          <p:spPr>
            <a:xfrm>
              <a:off x="910897" y="2524053"/>
              <a:ext cx="1800000" cy="1800000"/>
            </a:xfrm>
            <a:prstGeom prst="round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49" name="Рисунок 48" descr="Изображение выглядит как круг, часы&#10;&#10;Автоматически созданное описание">
              <a:extLst>
                <a:ext uri="{FF2B5EF4-FFF2-40B4-BE49-F238E27FC236}">
                  <a16:creationId xmlns:a16="http://schemas.microsoft.com/office/drawing/2014/main" id="{70D26B6F-AFF3-C62B-81E0-0281A90F99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biLevel thresh="50000"/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542" y="2284186"/>
              <a:ext cx="2259751" cy="2259751"/>
            </a:xfrm>
            <a:prstGeom prst="rect">
              <a:avLst/>
            </a:prstGeom>
          </p:spPr>
        </p:pic>
      </p:grpSp>
      <p:grpSp>
        <p:nvGrpSpPr>
          <p:cNvPr id="13" name="кошка">
            <a:extLst>
              <a:ext uri="{FF2B5EF4-FFF2-40B4-BE49-F238E27FC236}">
                <a16:creationId xmlns:a16="http://schemas.microsoft.com/office/drawing/2014/main" id="{4063CEC2-1079-4BB6-AE12-6EA8DDFB195A}"/>
              </a:ext>
            </a:extLst>
          </p:cNvPr>
          <p:cNvGrpSpPr/>
          <p:nvPr/>
        </p:nvGrpSpPr>
        <p:grpSpPr>
          <a:xfrm>
            <a:off x="5308838" y="345813"/>
            <a:ext cx="1830753" cy="1823032"/>
            <a:chOff x="5278244" y="346961"/>
            <a:chExt cx="1830753" cy="1823032"/>
          </a:xfrm>
        </p:grpSpPr>
        <p:sp>
          <p:nvSpPr>
            <p:cNvPr id="81" name="Прямоугольник: скругленные углы 80">
              <a:extLst>
                <a:ext uri="{FF2B5EF4-FFF2-40B4-BE49-F238E27FC236}">
                  <a16:creationId xmlns:a16="http://schemas.microsoft.com/office/drawing/2014/main" id="{563CE02C-73B4-474E-813D-E575E0433EAA}"/>
                </a:ext>
              </a:extLst>
            </p:cNvPr>
            <p:cNvSpPr/>
            <p:nvPr/>
          </p:nvSpPr>
          <p:spPr>
            <a:xfrm>
              <a:off x="5278244" y="369993"/>
              <a:ext cx="1800000" cy="1800000"/>
            </a:xfrm>
            <a:prstGeom prst="round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56" name="чб кошка">
              <a:extLst>
                <a:ext uri="{FF2B5EF4-FFF2-40B4-BE49-F238E27FC236}">
                  <a16:creationId xmlns:a16="http://schemas.microsoft.com/office/drawing/2014/main" id="{9B253790-4BDF-414A-96D1-DBCFC2D1715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6933" y="346961"/>
              <a:ext cx="1752064" cy="1800000"/>
            </a:xfrm>
            <a:prstGeom prst="rect">
              <a:avLst/>
            </a:prstGeom>
          </p:spPr>
        </p:pic>
      </p:grpSp>
      <p:pic>
        <p:nvPicPr>
          <p:cNvPr id="83" name="Picture 82" descr="image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7936901" y="1994439"/>
            <a:ext cx="3600450" cy="360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755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2000" fill="hold"/>
                                        <p:tgtEl>
                                          <p:spTgt spid="6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1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3</cp:revision>
  <dcterms:created xsi:type="dcterms:W3CDTF">2024-07-21T02:21:41Z</dcterms:created>
  <dcterms:modified xsi:type="dcterms:W3CDTF">2024-11-12T15:55:25Z</dcterms:modified>
</cp:coreProperties>
</file>