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napToGrid="0">
      <p:cViewPr>
        <p:scale>
          <a:sx n="66" d="100"/>
          <a:sy n="66" d="100"/>
        </p:scale>
        <p:origin x="219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7830-0342-4E7F-A173-917CA53E5B61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AADEC-4562-4B1B-A97B-4358FD7337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ADEC-4562-4B1B-A97B-4358FD73370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2388637" y="448505"/>
            <a:ext cx="4348065" cy="9348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7339" y="429209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сніговика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снігур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67169" y="1842672"/>
            <a:ext cx="4069702" cy="4452019"/>
            <a:chOff x="2467169" y="1818153"/>
            <a:chExt cx="4069702" cy="445201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169" y="2200470"/>
              <a:ext cx="4069702" cy="406970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836" y="3426987"/>
              <a:ext cx="1181831" cy="118183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007" y="2329085"/>
              <a:ext cx="1181831" cy="118183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89154" y="3426986"/>
              <a:ext cx="1181831" cy="118183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85667" y="1818153"/>
              <a:ext cx="1181831" cy="118183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65099" y="426204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сніговика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снігур</a:t>
            </a:r>
            <a:r>
              <a:rPr lang="uk-UA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5737" y="608743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коробці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олівц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пишущий прибор, офисные принадлежности, карандаш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39" y="1842672"/>
            <a:ext cx="2814258" cy="41275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67621" y="610755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коробці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олівц</a:t>
            </a:r>
            <a:r>
              <a:rPr lang="ru-RU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8232" y="60573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дереві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396049" y="1713835"/>
            <a:ext cx="4246312" cy="4385250"/>
            <a:chOff x="2396049" y="1713835"/>
            <a:chExt cx="4246312" cy="4385250"/>
          </a:xfrm>
        </p:grpSpPr>
        <p:pic>
          <p:nvPicPr>
            <p:cNvPr id="22" name="Рисунок 21" descr="Изображение выглядит как растение, дерев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/>
            <a:srcRect t="-949" r="-914" b="-2448"/>
            <a:stretch>
              <a:fillRect/>
            </a:stretch>
          </p:blipFill>
          <p:spPr>
            <a:xfrm>
              <a:off x="2396049" y="1713835"/>
              <a:ext cx="4246312" cy="4385250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85" y="4342852"/>
              <a:ext cx="838200" cy="83820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703" y="3623320"/>
              <a:ext cx="838200" cy="83820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394" y="3075384"/>
              <a:ext cx="838200" cy="83820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984" y="4342852"/>
              <a:ext cx="838200" cy="83820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141" y="3630325"/>
              <a:ext cx="838200" cy="8382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252811" y="613009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дереві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43212" y="605276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йців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75973" y="612767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єць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12" y="1753348"/>
            <a:ext cx="4469363" cy="446936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418803" y="454330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Навколо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стола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стільц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27103" y="451644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Навколо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стола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стільц</a:t>
            </a:r>
            <a:r>
              <a:rPr lang="ru-RU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001345" y="2536728"/>
            <a:ext cx="4898661" cy="3025393"/>
            <a:chOff x="1435464" y="2285068"/>
            <a:chExt cx="5637577" cy="3481744"/>
          </a:xfrm>
        </p:grpSpPr>
        <p:pic>
          <p:nvPicPr>
            <p:cNvPr id="40" name="Рисунок 39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674" y="2285068"/>
              <a:ext cx="2468367" cy="277691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11190" y="2296707"/>
              <a:ext cx="2468367" cy="2776913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35464" y="2523110"/>
              <a:ext cx="2468367" cy="277691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ебель, стол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921" y="3332548"/>
              <a:ext cx="3245686" cy="24342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315218"/>
            <a:ext cx="4876190" cy="48761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321397" y="63669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полиці багато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книг</a:t>
            </a:r>
            <a:r>
              <a:rPr lang="uk-UA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05288" y="629089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полиці багато книг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868041" y="1826814"/>
            <a:ext cx="3313938" cy="4142422"/>
            <a:chOff x="8285018" y="2188629"/>
            <a:chExt cx="3313938" cy="41424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018" y="2188629"/>
              <a:ext cx="3313938" cy="4142422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958" y="2997846"/>
              <a:ext cx="1510933" cy="1510933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5951" y="2982024"/>
              <a:ext cx="1586424" cy="1586424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2321397" y="486717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шаф</a:t>
            </a:r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зберігається </a:t>
            </a:r>
          </a:p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29517" y="476255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шаф</a:t>
            </a:r>
            <a:r>
              <a:rPr lang="uk-UA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зберігається </a:t>
            </a:r>
          </a:p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2306113" y="1701486"/>
            <a:ext cx="5487337" cy="3869871"/>
            <a:chOff x="2306113" y="1701486"/>
            <a:chExt cx="5487337" cy="3869871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579" y="1701486"/>
              <a:ext cx="3869871" cy="3869871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113" y="2636734"/>
              <a:ext cx="1673171" cy="2040453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2216452" y="448129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зробили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яблучний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92957" y="433968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зробили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яблучний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205468"/>
            <a:ext cx="4944940" cy="5033243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73820" y="2743835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30" grpId="0"/>
      <p:bldP spid="30" grpId="1"/>
      <p:bldP spid="31" grpId="0"/>
      <p:bldP spid="31" grpId="1"/>
      <p:bldP spid="32" grpId="0"/>
      <p:bldP spid="32" grpId="1"/>
      <p:bldP spid="35" grpId="0"/>
      <p:bldP spid="35" grpId="1"/>
      <p:bldP spid="36" grpId="0"/>
      <p:bldP spid="36" grpId="1"/>
      <p:bldP spid="46" grpId="0"/>
      <p:bldP spid="46" grpId="1"/>
      <p:bldP spid="47" grpId="0"/>
      <p:bldP spid="47" grpId="1"/>
      <p:bldP spid="39" grpId="0"/>
      <p:bldP spid="39" grpId="1"/>
      <p:bldP spid="44" grpId="0"/>
      <p:bldP spid="44" grpId="1"/>
      <p:bldP spid="52" grpId="0"/>
      <p:bldP spid="52" grpId="1"/>
      <p:bldP spid="53" grpId="0"/>
      <p:bldP spid="5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69</Words>
  <Application>Microsoft Office PowerPoint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2023-12-22T23:34:00Z</dcterms:created>
  <dcterms:modified xsi:type="dcterms:W3CDTF">2024-11-09T20:04:07Z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23FEAEF6765D405C9772238C17F30E1B_12</vt:lpwstr>
  </property>
  <property fmtid="{D5CDD505-2E9C-101B-9397-08002B2CF9AE}" pid="3" name="KSOProductBuildVer">
    <vt:lpwstr>1033-12.2.0.17119</vt:lpwstr>
  </property>
</Properties>
</file>